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56500" cy="10699750"/>
  <p:notesSz cx="7556500" cy="10699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39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39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39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3663" y="1295717"/>
            <a:ext cx="379552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139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24785" y="9774386"/>
            <a:ext cx="119761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6.png"/><Relationship Id="rId10" Type="http://schemas.openxmlformats.org/officeDocument/2006/relationships/image" Target="../media/image13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8.png"/><Relationship Id="rId14" Type="http://schemas.openxmlformats.org/officeDocument/2006/relationships/image" Target="../media/image17.png"/><Relationship Id="rId15" Type="http://schemas.openxmlformats.org/officeDocument/2006/relationships/image" Target="../media/image12.png"/><Relationship Id="rId16" Type="http://schemas.openxmlformats.org/officeDocument/2006/relationships/image" Target="../media/image14.png"/><Relationship Id="rId17" Type="http://schemas.openxmlformats.org/officeDocument/2006/relationships/image" Target="../media/image1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13.png"/><Relationship Id="rId9" Type="http://schemas.openxmlformats.org/officeDocument/2006/relationships/image" Target="../media/image27.png"/><Relationship Id="rId10" Type="http://schemas.openxmlformats.org/officeDocument/2006/relationships/image" Target="../media/image19.png"/><Relationship Id="rId11" Type="http://schemas.openxmlformats.org/officeDocument/2006/relationships/image" Target="../media/image28.png"/><Relationship Id="rId12" Type="http://schemas.openxmlformats.org/officeDocument/2006/relationships/image" Target="../media/image17.png"/><Relationship Id="rId13" Type="http://schemas.openxmlformats.org/officeDocument/2006/relationships/image" Target="../media/image29.png"/><Relationship Id="rId14" Type="http://schemas.openxmlformats.org/officeDocument/2006/relationships/image" Target="../media/image18.png"/><Relationship Id="rId15" Type="http://schemas.openxmlformats.org/officeDocument/2006/relationships/image" Target="../media/image1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2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7.png"/><Relationship Id="rId15" Type="http://schemas.openxmlformats.org/officeDocument/2006/relationships/image" Target="../media/image34.png"/><Relationship Id="rId16" Type="http://schemas.openxmlformats.org/officeDocument/2006/relationships/image" Target="../media/image6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2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29.png"/><Relationship Id="rId10" Type="http://schemas.openxmlformats.org/officeDocument/2006/relationships/image" Target="../media/image59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60.png"/><Relationship Id="rId14" Type="http://schemas.openxmlformats.org/officeDocument/2006/relationships/image" Target="../media/image7.png"/><Relationship Id="rId15" Type="http://schemas.openxmlformats.org/officeDocument/2006/relationships/image" Target="../media/image1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5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5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4.png"/><Relationship Id="rId7" Type="http://schemas.openxmlformats.org/officeDocument/2006/relationships/image" Target="../media/image66.png"/><Relationship Id="rId8" Type="http://schemas.openxmlformats.org/officeDocument/2006/relationships/image" Target="../media/image47.png"/><Relationship Id="rId9" Type="http://schemas.openxmlformats.org/officeDocument/2006/relationships/image" Target="../media/image17.png"/><Relationship Id="rId10" Type="http://schemas.openxmlformats.org/officeDocument/2006/relationships/image" Target="../media/image48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1.png"/><Relationship Id="rId14" Type="http://schemas.openxmlformats.org/officeDocument/2006/relationships/image" Target="../media/image4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52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48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Relationship Id="rId9" Type="http://schemas.openxmlformats.org/officeDocument/2006/relationships/image" Target="../media/image49.png"/><Relationship Id="rId10" Type="http://schemas.openxmlformats.org/officeDocument/2006/relationships/image" Target="../media/image67.png"/><Relationship Id="rId11" Type="http://schemas.openxmlformats.org/officeDocument/2006/relationships/image" Target="../media/image34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5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8.png"/><Relationship Id="rId19" Type="http://schemas.openxmlformats.org/officeDocument/2006/relationships/image" Target="../media/image17.png"/><Relationship Id="rId20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.png"/><Relationship Id="rId13" Type="http://schemas.openxmlformats.org/officeDocument/2006/relationships/image" Target="../media/image14.png"/><Relationship Id="rId14" Type="http://schemas.openxmlformats.org/officeDocument/2006/relationships/image" Target="../media/image17.png"/><Relationship Id="rId15" Type="http://schemas.openxmlformats.org/officeDocument/2006/relationships/image" Target="../media/image19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28.png"/><Relationship Id="rId10" Type="http://schemas.openxmlformats.org/officeDocument/2006/relationships/image" Target="../media/image17.png"/><Relationship Id="rId11" Type="http://schemas.openxmlformats.org/officeDocument/2006/relationships/image" Target="../media/image33.png"/><Relationship Id="rId12" Type="http://schemas.openxmlformats.org/officeDocument/2006/relationships/image" Target="../media/image29.png"/><Relationship Id="rId13" Type="http://schemas.openxmlformats.org/officeDocument/2006/relationships/image" Target="../media/image2.png"/><Relationship Id="rId14" Type="http://schemas.openxmlformats.org/officeDocument/2006/relationships/image" Target="../media/image10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7.png"/><Relationship Id="rId18" Type="http://schemas.openxmlformats.org/officeDocument/2006/relationships/image" Target="../media/image34.png"/><Relationship Id="rId19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8.png"/><Relationship Id="rId8" Type="http://schemas.openxmlformats.org/officeDocument/2006/relationships/image" Target="../media/image28.png"/><Relationship Id="rId9" Type="http://schemas.openxmlformats.org/officeDocument/2006/relationships/image" Target="../media/image17.png"/><Relationship Id="rId10" Type="http://schemas.openxmlformats.org/officeDocument/2006/relationships/image" Target="../media/image33.png"/><Relationship Id="rId11" Type="http://schemas.openxmlformats.org/officeDocument/2006/relationships/image" Target="../media/image29.png"/><Relationship Id="rId12" Type="http://schemas.openxmlformats.org/officeDocument/2006/relationships/image" Target="../media/image2.png"/><Relationship Id="rId13" Type="http://schemas.openxmlformats.org/officeDocument/2006/relationships/image" Target="../media/image10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3.png"/><Relationship Id="rId17" Type="http://schemas.openxmlformats.org/officeDocument/2006/relationships/image" Target="../media/image7.png"/><Relationship Id="rId18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1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34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17.png"/><Relationship Id="rId12" Type="http://schemas.openxmlformats.org/officeDocument/2006/relationships/image" Target="../media/image48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1.png"/><Relationship Id="rId16" Type="http://schemas.openxmlformats.org/officeDocument/2006/relationships/image" Target="../media/image4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34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17.png"/><Relationship Id="rId12" Type="http://schemas.openxmlformats.org/officeDocument/2006/relationships/image" Target="../media/image48.png"/><Relationship Id="rId13" Type="http://schemas.openxmlformats.org/officeDocument/2006/relationships/image" Target="../media/image13.png"/><Relationship Id="rId14" Type="http://schemas.openxmlformats.org/officeDocument/2006/relationships/image" Target="../media/image11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6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52425"/>
            <a:ext cx="7105650" cy="10048875"/>
            <a:chOff x="228600" y="352425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52425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5500" y="828675"/>
              <a:ext cx="4991100" cy="15144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4825" y="866774"/>
              <a:ext cx="2952750" cy="5676900"/>
            </a:xfrm>
            <a:custGeom>
              <a:avLst/>
              <a:gdLst/>
              <a:ahLst/>
              <a:cxnLst/>
              <a:rect l="l" t="t" r="r" b="b"/>
              <a:pathLst>
                <a:path w="2952750" h="5676900">
                  <a:moveTo>
                    <a:pt x="1447800" y="723900"/>
                  </a:moveTo>
                  <a:lnTo>
                    <a:pt x="1446250" y="676313"/>
                  </a:lnTo>
                  <a:lnTo>
                    <a:pt x="1441704" y="629539"/>
                  </a:lnTo>
                  <a:lnTo>
                    <a:pt x="1434223" y="583679"/>
                  </a:lnTo>
                  <a:lnTo>
                    <a:pt x="1423924" y="538835"/>
                  </a:lnTo>
                  <a:lnTo>
                    <a:pt x="1410893" y="495096"/>
                  </a:lnTo>
                  <a:lnTo>
                    <a:pt x="1395222" y="452564"/>
                  </a:lnTo>
                  <a:lnTo>
                    <a:pt x="1377022" y="411327"/>
                  </a:lnTo>
                  <a:lnTo>
                    <a:pt x="1356372" y="371500"/>
                  </a:lnTo>
                  <a:lnTo>
                    <a:pt x="1333373" y="333146"/>
                  </a:lnTo>
                  <a:lnTo>
                    <a:pt x="1308125" y="296379"/>
                  </a:lnTo>
                  <a:lnTo>
                    <a:pt x="1280718" y="261302"/>
                  </a:lnTo>
                  <a:lnTo>
                    <a:pt x="1251242" y="227990"/>
                  </a:lnTo>
                  <a:lnTo>
                    <a:pt x="1219809" y="196557"/>
                  </a:lnTo>
                  <a:lnTo>
                    <a:pt x="1186497" y="167081"/>
                  </a:lnTo>
                  <a:lnTo>
                    <a:pt x="1151420" y="139674"/>
                  </a:lnTo>
                  <a:lnTo>
                    <a:pt x="1114653" y="114427"/>
                  </a:lnTo>
                  <a:lnTo>
                    <a:pt x="1076299" y="91427"/>
                  </a:lnTo>
                  <a:lnTo>
                    <a:pt x="1036472" y="70777"/>
                  </a:lnTo>
                  <a:lnTo>
                    <a:pt x="995235" y="52578"/>
                  </a:lnTo>
                  <a:lnTo>
                    <a:pt x="952703" y="36906"/>
                  </a:lnTo>
                  <a:lnTo>
                    <a:pt x="908964" y="23876"/>
                  </a:lnTo>
                  <a:lnTo>
                    <a:pt x="864120" y="13576"/>
                  </a:lnTo>
                  <a:lnTo>
                    <a:pt x="818261" y="6096"/>
                  </a:lnTo>
                  <a:lnTo>
                    <a:pt x="771486" y="1549"/>
                  </a:lnTo>
                  <a:lnTo>
                    <a:pt x="723900" y="0"/>
                  </a:lnTo>
                  <a:lnTo>
                    <a:pt x="676300" y="1549"/>
                  </a:lnTo>
                  <a:lnTo>
                    <a:pt x="629526" y="6096"/>
                  </a:lnTo>
                  <a:lnTo>
                    <a:pt x="583666" y="13576"/>
                  </a:lnTo>
                  <a:lnTo>
                    <a:pt x="538822" y="23876"/>
                  </a:lnTo>
                  <a:lnTo>
                    <a:pt x="495084" y="36906"/>
                  </a:lnTo>
                  <a:lnTo>
                    <a:pt x="452551" y="52578"/>
                  </a:lnTo>
                  <a:lnTo>
                    <a:pt x="411314" y="70777"/>
                  </a:lnTo>
                  <a:lnTo>
                    <a:pt x="371487" y="91427"/>
                  </a:lnTo>
                  <a:lnTo>
                    <a:pt x="333133" y="114427"/>
                  </a:lnTo>
                  <a:lnTo>
                    <a:pt x="296367" y="139674"/>
                  </a:lnTo>
                  <a:lnTo>
                    <a:pt x="261289" y="167081"/>
                  </a:lnTo>
                  <a:lnTo>
                    <a:pt x="227977" y="196557"/>
                  </a:lnTo>
                  <a:lnTo>
                    <a:pt x="196545" y="227990"/>
                  </a:lnTo>
                  <a:lnTo>
                    <a:pt x="167068" y="261302"/>
                  </a:lnTo>
                  <a:lnTo>
                    <a:pt x="139661" y="296379"/>
                  </a:lnTo>
                  <a:lnTo>
                    <a:pt x="114414" y="333146"/>
                  </a:lnTo>
                  <a:lnTo>
                    <a:pt x="91414" y="371500"/>
                  </a:lnTo>
                  <a:lnTo>
                    <a:pt x="70764" y="411327"/>
                  </a:lnTo>
                  <a:lnTo>
                    <a:pt x="52565" y="452564"/>
                  </a:lnTo>
                  <a:lnTo>
                    <a:pt x="36893" y="495096"/>
                  </a:lnTo>
                  <a:lnTo>
                    <a:pt x="23863" y="538835"/>
                  </a:lnTo>
                  <a:lnTo>
                    <a:pt x="13563" y="583679"/>
                  </a:lnTo>
                  <a:lnTo>
                    <a:pt x="6083" y="629539"/>
                  </a:lnTo>
                  <a:lnTo>
                    <a:pt x="1536" y="676313"/>
                  </a:lnTo>
                  <a:lnTo>
                    <a:pt x="0" y="723900"/>
                  </a:lnTo>
                  <a:lnTo>
                    <a:pt x="1536" y="771499"/>
                  </a:lnTo>
                  <a:lnTo>
                    <a:pt x="6083" y="818273"/>
                  </a:lnTo>
                  <a:lnTo>
                    <a:pt x="13563" y="864133"/>
                  </a:lnTo>
                  <a:lnTo>
                    <a:pt x="23863" y="908977"/>
                  </a:lnTo>
                  <a:lnTo>
                    <a:pt x="36893" y="952715"/>
                  </a:lnTo>
                  <a:lnTo>
                    <a:pt x="52565" y="995248"/>
                  </a:lnTo>
                  <a:lnTo>
                    <a:pt x="70764" y="1036485"/>
                  </a:lnTo>
                  <a:lnTo>
                    <a:pt x="91414" y="1076312"/>
                  </a:lnTo>
                  <a:lnTo>
                    <a:pt x="114414" y="1114666"/>
                  </a:lnTo>
                  <a:lnTo>
                    <a:pt x="139661" y="1151432"/>
                  </a:lnTo>
                  <a:lnTo>
                    <a:pt x="167068" y="1186510"/>
                  </a:lnTo>
                  <a:lnTo>
                    <a:pt x="196545" y="1219822"/>
                  </a:lnTo>
                  <a:lnTo>
                    <a:pt x="227977" y="1251254"/>
                  </a:lnTo>
                  <a:lnTo>
                    <a:pt x="261289" y="1280731"/>
                  </a:lnTo>
                  <a:lnTo>
                    <a:pt x="296367" y="1308138"/>
                  </a:lnTo>
                  <a:lnTo>
                    <a:pt x="333133" y="1333385"/>
                  </a:lnTo>
                  <a:lnTo>
                    <a:pt x="371487" y="1356385"/>
                  </a:lnTo>
                  <a:lnTo>
                    <a:pt x="411314" y="1377035"/>
                  </a:lnTo>
                  <a:lnTo>
                    <a:pt x="452551" y="1395234"/>
                  </a:lnTo>
                  <a:lnTo>
                    <a:pt x="495084" y="1410906"/>
                  </a:lnTo>
                  <a:lnTo>
                    <a:pt x="538822" y="1423936"/>
                  </a:lnTo>
                  <a:lnTo>
                    <a:pt x="583666" y="1434236"/>
                  </a:lnTo>
                  <a:lnTo>
                    <a:pt x="629526" y="1441716"/>
                  </a:lnTo>
                  <a:lnTo>
                    <a:pt x="676300" y="1446263"/>
                  </a:lnTo>
                  <a:lnTo>
                    <a:pt x="723900" y="1447800"/>
                  </a:lnTo>
                  <a:lnTo>
                    <a:pt x="771486" y="1446263"/>
                  </a:lnTo>
                  <a:lnTo>
                    <a:pt x="818261" y="1441716"/>
                  </a:lnTo>
                  <a:lnTo>
                    <a:pt x="864120" y="1434236"/>
                  </a:lnTo>
                  <a:lnTo>
                    <a:pt x="908964" y="1423936"/>
                  </a:lnTo>
                  <a:lnTo>
                    <a:pt x="952703" y="1410906"/>
                  </a:lnTo>
                  <a:lnTo>
                    <a:pt x="995235" y="1395234"/>
                  </a:lnTo>
                  <a:lnTo>
                    <a:pt x="1036472" y="1377035"/>
                  </a:lnTo>
                  <a:lnTo>
                    <a:pt x="1076299" y="1356385"/>
                  </a:lnTo>
                  <a:lnTo>
                    <a:pt x="1114653" y="1333385"/>
                  </a:lnTo>
                  <a:lnTo>
                    <a:pt x="1151420" y="1308138"/>
                  </a:lnTo>
                  <a:lnTo>
                    <a:pt x="1186497" y="1280731"/>
                  </a:lnTo>
                  <a:lnTo>
                    <a:pt x="1219809" y="1251254"/>
                  </a:lnTo>
                  <a:lnTo>
                    <a:pt x="1251242" y="1219822"/>
                  </a:lnTo>
                  <a:lnTo>
                    <a:pt x="1280718" y="1186510"/>
                  </a:lnTo>
                  <a:lnTo>
                    <a:pt x="1308125" y="1151432"/>
                  </a:lnTo>
                  <a:lnTo>
                    <a:pt x="1333373" y="1114666"/>
                  </a:lnTo>
                  <a:lnTo>
                    <a:pt x="1356372" y="1076312"/>
                  </a:lnTo>
                  <a:lnTo>
                    <a:pt x="1377022" y="1036485"/>
                  </a:lnTo>
                  <a:lnTo>
                    <a:pt x="1395222" y="995248"/>
                  </a:lnTo>
                  <a:lnTo>
                    <a:pt x="1410893" y="952715"/>
                  </a:lnTo>
                  <a:lnTo>
                    <a:pt x="1423924" y="908977"/>
                  </a:lnTo>
                  <a:lnTo>
                    <a:pt x="1434223" y="864133"/>
                  </a:lnTo>
                  <a:lnTo>
                    <a:pt x="1441704" y="818273"/>
                  </a:lnTo>
                  <a:lnTo>
                    <a:pt x="1446250" y="771499"/>
                  </a:lnTo>
                  <a:lnTo>
                    <a:pt x="1447800" y="723900"/>
                  </a:lnTo>
                  <a:close/>
                </a:path>
                <a:path w="2952750" h="5676900">
                  <a:moveTo>
                    <a:pt x="2952610" y="4676152"/>
                  </a:moveTo>
                  <a:lnTo>
                    <a:pt x="2947022" y="4628261"/>
                  </a:lnTo>
                  <a:lnTo>
                    <a:pt x="2931528" y="4584192"/>
                  </a:lnTo>
                  <a:lnTo>
                    <a:pt x="2907017" y="4545469"/>
                  </a:lnTo>
                  <a:lnTo>
                    <a:pt x="2874886" y="4513072"/>
                  </a:lnTo>
                  <a:lnTo>
                    <a:pt x="2836405" y="4488446"/>
                  </a:lnTo>
                  <a:lnTo>
                    <a:pt x="2792717" y="4472686"/>
                  </a:lnTo>
                  <a:lnTo>
                    <a:pt x="2745092" y="4467225"/>
                  </a:lnTo>
                  <a:lnTo>
                    <a:pt x="1883791" y="4467225"/>
                  </a:lnTo>
                  <a:lnTo>
                    <a:pt x="1836280" y="4472686"/>
                  </a:lnTo>
                  <a:lnTo>
                    <a:pt x="1792592" y="4488446"/>
                  </a:lnTo>
                  <a:lnTo>
                    <a:pt x="1754111" y="4513072"/>
                  </a:lnTo>
                  <a:lnTo>
                    <a:pt x="1721980" y="4545469"/>
                  </a:lnTo>
                  <a:lnTo>
                    <a:pt x="1697482" y="4584192"/>
                  </a:lnTo>
                  <a:lnTo>
                    <a:pt x="1681848" y="4628261"/>
                  </a:lnTo>
                  <a:lnTo>
                    <a:pt x="1676400" y="4676152"/>
                  </a:lnTo>
                  <a:lnTo>
                    <a:pt x="1676400" y="5467604"/>
                  </a:lnTo>
                  <a:lnTo>
                    <a:pt x="1681848" y="5515495"/>
                  </a:lnTo>
                  <a:lnTo>
                    <a:pt x="1697482" y="5559425"/>
                  </a:lnTo>
                  <a:lnTo>
                    <a:pt x="1721980" y="5598287"/>
                  </a:lnTo>
                  <a:lnTo>
                    <a:pt x="1754111" y="5630557"/>
                  </a:lnTo>
                  <a:lnTo>
                    <a:pt x="1792592" y="5655310"/>
                  </a:lnTo>
                  <a:lnTo>
                    <a:pt x="1836280" y="5670931"/>
                  </a:lnTo>
                  <a:lnTo>
                    <a:pt x="1883791" y="5676531"/>
                  </a:lnTo>
                  <a:lnTo>
                    <a:pt x="2745092" y="5676531"/>
                  </a:lnTo>
                  <a:lnTo>
                    <a:pt x="2792717" y="5670931"/>
                  </a:lnTo>
                  <a:lnTo>
                    <a:pt x="2836405" y="5655310"/>
                  </a:lnTo>
                  <a:lnTo>
                    <a:pt x="2874886" y="5630557"/>
                  </a:lnTo>
                  <a:lnTo>
                    <a:pt x="2907017" y="5598287"/>
                  </a:lnTo>
                  <a:lnTo>
                    <a:pt x="2931528" y="5559425"/>
                  </a:lnTo>
                  <a:lnTo>
                    <a:pt x="2947022" y="5515495"/>
                  </a:lnTo>
                  <a:lnTo>
                    <a:pt x="2952610" y="5467604"/>
                  </a:lnTo>
                  <a:lnTo>
                    <a:pt x="2952610" y="4676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0" y="1390650"/>
              <a:ext cx="466343" cy="4566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250" y="838199"/>
              <a:ext cx="1514475" cy="1504950"/>
            </a:xfrm>
            <a:custGeom>
              <a:avLst/>
              <a:gdLst/>
              <a:ahLst/>
              <a:cxnLst/>
              <a:rect l="l" t="t" r="r" b="b"/>
              <a:pathLst>
                <a:path w="1514475" h="1504950">
                  <a:moveTo>
                    <a:pt x="1514348" y="752475"/>
                  </a:moveTo>
                  <a:lnTo>
                    <a:pt x="1512811" y="704850"/>
                  </a:lnTo>
                  <a:lnTo>
                    <a:pt x="1508493" y="658126"/>
                  </a:lnTo>
                  <a:lnTo>
                    <a:pt x="1501267" y="612394"/>
                  </a:lnTo>
                  <a:lnTo>
                    <a:pt x="1491221" y="567436"/>
                  </a:lnTo>
                  <a:lnTo>
                    <a:pt x="1478521" y="523494"/>
                  </a:lnTo>
                  <a:lnTo>
                    <a:pt x="1463294" y="480695"/>
                  </a:lnTo>
                  <a:lnTo>
                    <a:pt x="1445641" y="439178"/>
                  </a:lnTo>
                  <a:lnTo>
                    <a:pt x="1425575" y="399034"/>
                  </a:lnTo>
                  <a:lnTo>
                    <a:pt x="1403083" y="360172"/>
                  </a:lnTo>
                  <a:lnTo>
                    <a:pt x="1399667" y="354977"/>
                  </a:lnTo>
                  <a:lnTo>
                    <a:pt x="1399667" y="752475"/>
                  </a:lnTo>
                  <a:lnTo>
                    <a:pt x="1397889" y="799973"/>
                  </a:lnTo>
                  <a:lnTo>
                    <a:pt x="1392682" y="846709"/>
                  </a:lnTo>
                  <a:lnTo>
                    <a:pt x="1384173" y="892441"/>
                  </a:lnTo>
                  <a:lnTo>
                    <a:pt x="1372489" y="936891"/>
                  </a:lnTo>
                  <a:lnTo>
                    <a:pt x="1357757" y="979932"/>
                  </a:lnTo>
                  <a:lnTo>
                    <a:pt x="1339964" y="1021600"/>
                  </a:lnTo>
                  <a:lnTo>
                    <a:pt x="1319390" y="1061720"/>
                  </a:lnTo>
                  <a:lnTo>
                    <a:pt x="1296149" y="1100074"/>
                  </a:lnTo>
                  <a:lnTo>
                    <a:pt x="1270368" y="1136650"/>
                  </a:lnTo>
                  <a:lnTo>
                    <a:pt x="1242060" y="1171321"/>
                  </a:lnTo>
                  <a:lnTo>
                    <a:pt x="1211440" y="1203833"/>
                  </a:lnTo>
                  <a:lnTo>
                    <a:pt x="1178674" y="1234325"/>
                  </a:lnTo>
                  <a:lnTo>
                    <a:pt x="1143876" y="1262392"/>
                  </a:lnTo>
                  <a:lnTo>
                    <a:pt x="1107046" y="1288034"/>
                  </a:lnTo>
                  <a:lnTo>
                    <a:pt x="1068438" y="1311148"/>
                  </a:lnTo>
                  <a:lnTo>
                    <a:pt x="1028052" y="1331595"/>
                  </a:lnTo>
                  <a:lnTo>
                    <a:pt x="986155" y="1349121"/>
                  </a:lnTo>
                  <a:lnTo>
                    <a:pt x="942721" y="1363865"/>
                  </a:lnTo>
                  <a:lnTo>
                    <a:pt x="898004" y="1375537"/>
                  </a:lnTo>
                  <a:lnTo>
                    <a:pt x="852157" y="1383919"/>
                  </a:lnTo>
                  <a:lnTo>
                    <a:pt x="805180" y="1389138"/>
                  </a:lnTo>
                  <a:lnTo>
                    <a:pt x="757186" y="1390916"/>
                  </a:lnTo>
                  <a:lnTo>
                    <a:pt x="709231" y="1389138"/>
                  </a:lnTo>
                  <a:lnTo>
                    <a:pt x="662228" y="1383919"/>
                  </a:lnTo>
                  <a:lnTo>
                    <a:pt x="616318" y="1375537"/>
                  </a:lnTo>
                  <a:lnTo>
                    <a:pt x="571627" y="1363865"/>
                  </a:lnTo>
                  <a:lnTo>
                    <a:pt x="528243" y="1349121"/>
                  </a:lnTo>
                  <a:lnTo>
                    <a:pt x="486308" y="1331595"/>
                  </a:lnTo>
                  <a:lnTo>
                    <a:pt x="445960" y="1311148"/>
                  </a:lnTo>
                  <a:lnTo>
                    <a:pt x="407327" y="1288034"/>
                  </a:lnTo>
                  <a:lnTo>
                    <a:pt x="370522" y="1262392"/>
                  </a:lnTo>
                  <a:lnTo>
                    <a:pt x="335661" y="1234325"/>
                  </a:lnTo>
                  <a:lnTo>
                    <a:pt x="302856" y="1203833"/>
                  </a:lnTo>
                  <a:lnTo>
                    <a:pt x="272262" y="1171321"/>
                  </a:lnTo>
                  <a:lnTo>
                    <a:pt x="244017" y="1136650"/>
                  </a:lnTo>
                  <a:lnTo>
                    <a:pt x="218186" y="1100074"/>
                  </a:lnTo>
                  <a:lnTo>
                    <a:pt x="194932" y="1061720"/>
                  </a:lnTo>
                  <a:lnTo>
                    <a:pt x="174383" y="1021600"/>
                  </a:lnTo>
                  <a:lnTo>
                    <a:pt x="156654" y="979932"/>
                  </a:lnTo>
                  <a:lnTo>
                    <a:pt x="141884" y="936891"/>
                  </a:lnTo>
                  <a:lnTo>
                    <a:pt x="130200" y="892568"/>
                  </a:lnTo>
                  <a:lnTo>
                    <a:pt x="121640" y="846709"/>
                  </a:lnTo>
                  <a:lnTo>
                    <a:pt x="116433" y="800100"/>
                  </a:lnTo>
                  <a:lnTo>
                    <a:pt x="114668" y="752475"/>
                  </a:lnTo>
                  <a:lnTo>
                    <a:pt x="116433" y="704850"/>
                  </a:lnTo>
                  <a:lnTo>
                    <a:pt x="121627" y="658126"/>
                  </a:lnTo>
                  <a:lnTo>
                    <a:pt x="130175" y="612394"/>
                  </a:lnTo>
                  <a:lnTo>
                    <a:pt x="141884" y="568071"/>
                  </a:lnTo>
                  <a:lnTo>
                    <a:pt x="156654" y="524903"/>
                  </a:lnTo>
                  <a:lnTo>
                    <a:pt x="174383" y="483235"/>
                  </a:lnTo>
                  <a:lnTo>
                    <a:pt x="194932" y="443242"/>
                  </a:lnTo>
                  <a:lnTo>
                    <a:pt x="218186" y="404749"/>
                  </a:lnTo>
                  <a:lnTo>
                    <a:pt x="244017" y="368173"/>
                  </a:lnTo>
                  <a:lnTo>
                    <a:pt x="272262" y="333514"/>
                  </a:lnTo>
                  <a:lnTo>
                    <a:pt x="302856" y="301002"/>
                  </a:lnTo>
                  <a:lnTo>
                    <a:pt x="335661" y="270510"/>
                  </a:lnTo>
                  <a:lnTo>
                    <a:pt x="370522" y="242455"/>
                  </a:lnTo>
                  <a:lnTo>
                    <a:pt x="407327" y="216801"/>
                  </a:lnTo>
                  <a:lnTo>
                    <a:pt x="445960" y="193675"/>
                  </a:lnTo>
                  <a:lnTo>
                    <a:pt x="486308" y="173367"/>
                  </a:lnTo>
                  <a:lnTo>
                    <a:pt x="528243" y="155714"/>
                  </a:lnTo>
                  <a:lnTo>
                    <a:pt x="571627" y="140970"/>
                  </a:lnTo>
                  <a:lnTo>
                    <a:pt x="616318" y="129425"/>
                  </a:lnTo>
                  <a:lnTo>
                    <a:pt x="662228" y="120916"/>
                  </a:lnTo>
                  <a:lnTo>
                    <a:pt x="709231" y="115697"/>
                  </a:lnTo>
                  <a:lnTo>
                    <a:pt x="757186" y="113919"/>
                  </a:lnTo>
                  <a:lnTo>
                    <a:pt x="805180" y="115697"/>
                  </a:lnTo>
                  <a:lnTo>
                    <a:pt x="852157" y="120916"/>
                  </a:lnTo>
                  <a:lnTo>
                    <a:pt x="898004" y="129425"/>
                  </a:lnTo>
                  <a:lnTo>
                    <a:pt x="942721" y="140970"/>
                  </a:lnTo>
                  <a:lnTo>
                    <a:pt x="986155" y="155714"/>
                  </a:lnTo>
                  <a:lnTo>
                    <a:pt x="1028052" y="173367"/>
                  </a:lnTo>
                  <a:lnTo>
                    <a:pt x="1068438" y="193675"/>
                  </a:lnTo>
                  <a:lnTo>
                    <a:pt x="1107046" y="216801"/>
                  </a:lnTo>
                  <a:lnTo>
                    <a:pt x="1143876" y="242455"/>
                  </a:lnTo>
                  <a:lnTo>
                    <a:pt x="1178674" y="270510"/>
                  </a:lnTo>
                  <a:lnTo>
                    <a:pt x="1211440" y="301002"/>
                  </a:lnTo>
                  <a:lnTo>
                    <a:pt x="1242060" y="333514"/>
                  </a:lnTo>
                  <a:lnTo>
                    <a:pt x="1270368" y="368173"/>
                  </a:lnTo>
                  <a:lnTo>
                    <a:pt x="1296149" y="404749"/>
                  </a:lnTo>
                  <a:lnTo>
                    <a:pt x="1319390" y="443242"/>
                  </a:lnTo>
                  <a:lnTo>
                    <a:pt x="1339964" y="483235"/>
                  </a:lnTo>
                  <a:lnTo>
                    <a:pt x="1357757" y="524903"/>
                  </a:lnTo>
                  <a:lnTo>
                    <a:pt x="1372489" y="568071"/>
                  </a:lnTo>
                  <a:lnTo>
                    <a:pt x="1384173" y="612279"/>
                  </a:lnTo>
                  <a:lnTo>
                    <a:pt x="1392682" y="658126"/>
                  </a:lnTo>
                  <a:lnTo>
                    <a:pt x="1397889" y="704723"/>
                  </a:lnTo>
                  <a:lnTo>
                    <a:pt x="1399667" y="752475"/>
                  </a:lnTo>
                  <a:lnTo>
                    <a:pt x="1399667" y="354977"/>
                  </a:lnTo>
                  <a:lnTo>
                    <a:pt x="1378585" y="322834"/>
                  </a:lnTo>
                  <a:lnTo>
                    <a:pt x="1351788" y="287020"/>
                  </a:lnTo>
                  <a:lnTo>
                    <a:pt x="1323073" y="252984"/>
                  </a:lnTo>
                  <a:lnTo>
                    <a:pt x="1292339" y="220599"/>
                  </a:lnTo>
                  <a:lnTo>
                    <a:pt x="1259827" y="190119"/>
                  </a:lnTo>
                  <a:lnTo>
                    <a:pt x="1225423" y="161544"/>
                  </a:lnTo>
                  <a:lnTo>
                    <a:pt x="1189482" y="135013"/>
                  </a:lnTo>
                  <a:lnTo>
                    <a:pt x="1157211" y="113919"/>
                  </a:lnTo>
                  <a:lnTo>
                    <a:pt x="1112888" y="88277"/>
                  </a:lnTo>
                  <a:lnTo>
                    <a:pt x="1072388" y="68338"/>
                  </a:lnTo>
                  <a:lnTo>
                    <a:pt x="1030605" y="50673"/>
                  </a:lnTo>
                  <a:lnTo>
                    <a:pt x="987552" y="35560"/>
                  </a:lnTo>
                  <a:lnTo>
                    <a:pt x="943343" y="22987"/>
                  </a:lnTo>
                  <a:lnTo>
                    <a:pt x="898144" y="13093"/>
                  </a:lnTo>
                  <a:lnTo>
                    <a:pt x="852030" y="5854"/>
                  </a:lnTo>
                  <a:lnTo>
                    <a:pt x="805040" y="1524"/>
                  </a:lnTo>
                  <a:lnTo>
                    <a:pt x="757186" y="0"/>
                  </a:lnTo>
                  <a:lnTo>
                    <a:pt x="709371" y="1524"/>
                  </a:lnTo>
                  <a:lnTo>
                    <a:pt x="662330" y="5854"/>
                  </a:lnTo>
                  <a:lnTo>
                    <a:pt x="616165" y="13093"/>
                  </a:lnTo>
                  <a:lnTo>
                    <a:pt x="570966" y="22987"/>
                  </a:lnTo>
                  <a:lnTo>
                    <a:pt x="526808" y="35560"/>
                  </a:lnTo>
                  <a:lnTo>
                    <a:pt x="483793" y="50673"/>
                  </a:lnTo>
                  <a:lnTo>
                    <a:pt x="441998" y="68338"/>
                  </a:lnTo>
                  <a:lnTo>
                    <a:pt x="401510" y="88277"/>
                  </a:lnTo>
                  <a:lnTo>
                    <a:pt x="362458" y="110502"/>
                  </a:lnTo>
                  <a:lnTo>
                    <a:pt x="324878" y="135013"/>
                  </a:lnTo>
                  <a:lnTo>
                    <a:pt x="288886" y="161544"/>
                  </a:lnTo>
                  <a:lnTo>
                    <a:pt x="254558" y="190119"/>
                  </a:lnTo>
                  <a:lnTo>
                    <a:pt x="222008" y="220599"/>
                  </a:lnTo>
                  <a:lnTo>
                    <a:pt x="191312" y="252984"/>
                  </a:lnTo>
                  <a:lnTo>
                    <a:pt x="162560" y="287020"/>
                  </a:lnTo>
                  <a:lnTo>
                    <a:pt x="135826" y="322834"/>
                  </a:lnTo>
                  <a:lnTo>
                    <a:pt x="111226" y="360172"/>
                  </a:lnTo>
                  <a:lnTo>
                    <a:pt x="88836" y="399034"/>
                  </a:lnTo>
                  <a:lnTo>
                    <a:pt x="68757" y="439178"/>
                  </a:lnTo>
                  <a:lnTo>
                    <a:pt x="51054" y="480695"/>
                  </a:lnTo>
                  <a:lnTo>
                    <a:pt x="35814" y="523494"/>
                  </a:lnTo>
                  <a:lnTo>
                    <a:pt x="23164" y="567436"/>
                  </a:lnTo>
                  <a:lnTo>
                    <a:pt x="13157" y="612279"/>
                  </a:lnTo>
                  <a:lnTo>
                    <a:pt x="5905" y="658126"/>
                  </a:lnTo>
                  <a:lnTo>
                    <a:pt x="1498" y="704723"/>
                  </a:lnTo>
                  <a:lnTo>
                    <a:pt x="0" y="752475"/>
                  </a:lnTo>
                  <a:lnTo>
                    <a:pt x="1485" y="799973"/>
                  </a:lnTo>
                  <a:lnTo>
                    <a:pt x="5918" y="846709"/>
                  </a:lnTo>
                  <a:lnTo>
                    <a:pt x="13131" y="892441"/>
                  </a:lnTo>
                  <a:lnTo>
                    <a:pt x="23164" y="937526"/>
                  </a:lnTo>
                  <a:lnTo>
                    <a:pt x="35814" y="981341"/>
                  </a:lnTo>
                  <a:lnTo>
                    <a:pt x="51054" y="1024140"/>
                  </a:lnTo>
                  <a:lnTo>
                    <a:pt x="68757" y="1065657"/>
                  </a:lnTo>
                  <a:lnTo>
                    <a:pt x="88836" y="1105801"/>
                  </a:lnTo>
                  <a:lnTo>
                    <a:pt x="111226" y="1144663"/>
                  </a:lnTo>
                  <a:lnTo>
                    <a:pt x="135826" y="1182001"/>
                  </a:lnTo>
                  <a:lnTo>
                    <a:pt x="162560" y="1217815"/>
                  </a:lnTo>
                  <a:lnTo>
                    <a:pt x="191312" y="1251851"/>
                  </a:lnTo>
                  <a:lnTo>
                    <a:pt x="222008" y="1284224"/>
                  </a:lnTo>
                  <a:lnTo>
                    <a:pt x="254558" y="1314716"/>
                  </a:lnTo>
                  <a:lnTo>
                    <a:pt x="288886" y="1343291"/>
                  </a:lnTo>
                  <a:lnTo>
                    <a:pt x="324878" y="1369822"/>
                  </a:lnTo>
                  <a:lnTo>
                    <a:pt x="362458" y="1394333"/>
                  </a:lnTo>
                  <a:lnTo>
                    <a:pt x="401510" y="1416558"/>
                  </a:lnTo>
                  <a:lnTo>
                    <a:pt x="441998" y="1436497"/>
                  </a:lnTo>
                  <a:lnTo>
                    <a:pt x="483793" y="1454150"/>
                  </a:lnTo>
                  <a:lnTo>
                    <a:pt x="526808" y="1469275"/>
                  </a:lnTo>
                  <a:lnTo>
                    <a:pt x="570966" y="1481836"/>
                  </a:lnTo>
                  <a:lnTo>
                    <a:pt x="616165" y="1491754"/>
                  </a:lnTo>
                  <a:lnTo>
                    <a:pt x="662330" y="1498993"/>
                  </a:lnTo>
                  <a:lnTo>
                    <a:pt x="709371" y="1503438"/>
                  </a:lnTo>
                  <a:lnTo>
                    <a:pt x="757186" y="1504823"/>
                  </a:lnTo>
                  <a:lnTo>
                    <a:pt x="805040" y="1503438"/>
                  </a:lnTo>
                  <a:lnTo>
                    <a:pt x="852030" y="1498993"/>
                  </a:lnTo>
                  <a:lnTo>
                    <a:pt x="898144" y="1491754"/>
                  </a:lnTo>
                  <a:lnTo>
                    <a:pt x="943343" y="1481836"/>
                  </a:lnTo>
                  <a:lnTo>
                    <a:pt x="987552" y="1469275"/>
                  </a:lnTo>
                  <a:lnTo>
                    <a:pt x="1030605" y="1454150"/>
                  </a:lnTo>
                  <a:lnTo>
                    <a:pt x="1072388" y="1436497"/>
                  </a:lnTo>
                  <a:lnTo>
                    <a:pt x="1112888" y="1416558"/>
                  </a:lnTo>
                  <a:lnTo>
                    <a:pt x="1151877" y="1394333"/>
                  </a:lnTo>
                  <a:lnTo>
                    <a:pt x="1189482" y="1369822"/>
                  </a:lnTo>
                  <a:lnTo>
                    <a:pt x="1225423" y="1343291"/>
                  </a:lnTo>
                  <a:lnTo>
                    <a:pt x="1259827" y="1314716"/>
                  </a:lnTo>
                  <a:lnTo>
                    <a:pt x="1292339" y="1284224"/>
                  </a:lnTo>
                  <a:lnTo>
                    <a:pt x="1323073" y="1251851"/>
                  </a:lnTo>
                  <a:lnTo>
                    <a:pt x="1351788" y="1217815"/>
                  </a:lnTo>
                  <a:lnTo>
                    <a:pt x="1378585" y="1182001"/>
                  </a:lnTo>
                  <a:lnTo>
                    <a:pt x="1403083" y="1144663"/>
                  </a:lnTo>
                  <a:lnTo>
                    <a:pt x="1425575" y="1105801"/>
                  </a:lnTo>
                  <a:lnTo>
                    <a:pt x="1445641" y="1065657"/>
                  </a:lnTo>
                  <a:lnTo>
                    <a:pt x="1463294" y="1024140"/>
                  </a:lnTo>
                  <a:lnTo>
                    <a:pt x="1478521" y="981341"/>
                  </a:lnTo>
                  <a:lnTo>
                    <a:pt x="1491221" y="937526"/>
                  </a:lnTo>
                  <a:lnTo>
                    <a:pt x="1501267" y="892568"/>
                  </a:lnTo>
                  <a:lnTo>
                    <a:pt x="1508493" y="846709"/>
                  </a:lnTo>
                  <a:lnTo>
                    <a:pt x="1512811" y="800100"/>
                  </a:lnTo>
                  <a:lnTo>
                    <a:pt x="1514348" y="752475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09625" y="1219200"/>
              <a:ext cx="219075" cy="657225"/>
            </a:xfrm>
            <a:custGeom>
              <a:avLst/>
              <a:gdLst/>
              <a:ahLst/>
              <a:cxnLst/>
              <a:rect l="l" t="t" r="r" b="b"/>
              <a:pathLst>
                <a:path w="219075" h="657225">
                  <a:moveTo>
                    <a:pt x="165379" y="0"/>
                  </a:moveTo>
                  <a:lnTo>
                    <a:pt x="53962" y="0"/>
                  </a:lnTo>
                  <a:lnTo>
                    <a:pt x="46278" y="7493"/>
                  </a:lnTo>
                  <a:lnTo>
                    <a:pt x="46278" y="62103"/>
                  </a:lnTo>
                  <a:lnTo>
                    <a:pt x="53962" y="69722"/>
                  </a:lnTo>
                  <a:lnTo>
                    <a:pt x="70358" y="69722"/>
                  </a:lnTo>
                  <a:lnTo>
                    <a:pt x="70358" y="83819"/>
                  </a:lnTo>
                  <a:lnTo>
                    <a:pt x="13512" y="136143"/>
                  </a:lnTo>
                  <a:lnTo>
                    <a:pt x="0" y="166751"/>
                  </a:lnTo>
                  <a:lnTo>
                    <a:pt x="0" y="241427"/>
                  </a:lnTo>
                  <a:lnTo>
                    <a:pt x="28778" y="241427"/>
                  </a:lnTo>
                  <a:lnTo>
                    <a:pt x="33591" y="246126"/>
                  </a:lnTo>
                  <a:lnTo>
                    <a:pt x="33591" y="257809"/>
                  </a:lnTo>
                  <a:lnTo>
                    <a:pt x="28778" y="262508"/>
                  </a:lnTo>
                  <a:lnTo>
                    <a:pt x="0" y="262508"/>
                  </a:lnTo>
                  <a:lnTo>
                    <a:pt x="0" y="317881"/>
                  </a:lnTo>
                  <a:lnTo>
                    <a:pt x="28778" y="317881"/>
                  </a:lnTo>
                  <a:lnTo>
                    <a:pt x="33591" y="322706"/>
                  </a:lnTo>
                  <a:lnTo>
                    <a:pt x="33591" y="334264"/>
                  </a:lnTo>
                  <a:lnTo>
                    <a:pt x="28778" y="339090"/>
                  </a:lnTo>
                  <a:lnTo>
                    <a:pt x="0" y="339090"/>
                  </a:lnTo>
                  <a:lnTo>
                    <a:pt x="0" y="394461"/>
                  </a:lnTo>
                  <a:lnTo>
                    <a:pt x="28778" y="394461"/>
                  </a:lnTo>
                  <a:lnTo>
                    <a:pt x="33591" y="399160"/>
                  </a:lnTo>
                  <a:lnTo>
                    <a:pt x="33591" y="410844"/>
                  </a:lnTo>
                  <a:lnTo>
                    <a:pt x="28778" y="415543"/>
                  </a:lnTo>
                  <a:lnTo>
                    <a:pt x="0" y="415543"/>
                  </a:lnTo>
                  <a:lnTo>
                    <a:pt x="0" y="470916"/>
                  </a:lnTo>
                  <a:lnTo>
                    <a:pt x="28778" y="470916"/>
                  </a:lnTo>
                  <a:lnTo>
                    <a:pt x="33591" y="475742"/>
                  </a:lnTo>
                  <a:lnTo>
                    <a:pt x="33591" y="487298"/>
                  </a:lnTo>
                  <a:lnTo>
                    <a:pt x="28778" y="492125"/>
                  </a:lnTo>
                  <a:lnTo>
                    <a:pt x="0" y="492125"/>
                  </a:lnTo>
                  <a:lnTo>
                    <a:pt x="0" y="616331"/>
                  </a:lnTo>
                  <a:lnTo>
                    <a:pt x="3263" y="632079"/>
                  </a:lnTo>
                  <a:lnTo>
                    <a:pt x="12141" y="645032"/>
                  </a:lnTo>
                  <a:lnTo>
                    <a:pt x="25311" y="653795"/>
                  </a:lnTo>
                  <a:lnTo>
                    <a:pt x="41414" y="656970"/>
                  </a:lnTo>
                  <a:lnTo>
                    <a:pt x="218706" y="656970"/>
                  </a:lnTo>
                  <a:lnTo>
                    <a:pt x="218706" y="166496"/>
                  </a:lnTo>
                  <a:lnTo>
                    <a:pt x="217830" y="157988"/>
                  </a:lnTo>
                  <a:lnTo>
                    <a:pt x="215290" y="149986"/>
                  </a:lnTo>
                  <a:lnTo>
                    <a:pt x="211188" y="142747"/>
                  </a:lnTo>
                  <a:lnTo>
                    <a:pt x="205651" y="136270"/>
                  </a:lnTo>
                  <a:lnTo>
                    <a:pt x="179920" y="111886"/>
                  </a:lnTo>
                  <a:lnTo>
                    <a:pt x="151523" y="83946"/>
                  </a:lnTo>
                  <a:lnTo>
                    <a:pt x="151523" y="69722"/>
                  </a:lnTo>
                  <a:lnTo>
                    <a:pt x="165379" y="69722"/>
                  </a:lnTo>
                  <a:lnTo>
                    <a:pt x="173075" y="62103"/>
                  </a:lnTo>
                  <a:lnTo>
                    <a:pt x="173075" y="7493"/>
                  </a:lnTo>
                  <a:lnTo>
                    <a:pt x="165379" y="0"/>
                  </a:lnTo>
                  <a:close/>
                </a:path>
              </a:pathLst>
            </a:custGeom>
            <a:solidFill>
              <a:srgbClr val="30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9625" y="1219199"/>
              <a:ext cx="219075" cy="666750"/>
            </a:xfrm>
            <a:custGeom>
              <a:avLst/>
              <a:gdLst/>
              <a:ahLst/>
              <a:cxnLst/>
              <a:rect l="l" t="t" r="r" b="b"/>
              <a:pathLst>
                <a:path w="219075" h="666750">
                  <a:moveTo>
                    <a:pt x="218909" y="172605"/>
                  </a:moveTo>
                  <a:lnTo>
                    <a:pt x="217982" y="162826"/>
                  </a:lnTo>
                  <a:lnTo>
                    <a:pt x="204647" y="145186"/>
                  </a:lnTo>
                  <a:lnTo>
                    <a:pt x="204647" y="172605"/>
                  </a:lnTo>
                  <a:lnTo>
                    <a:pt x="204647" y="651903"/>
                  </a:lnTo>
                  <a:lnTo>
                    <a:pt x="45885" y="651903"/>
                  </a:lnTo>
                  <a:lnTo>
                    <a:pt x="33578" y="649224"/>
                  </a:lnTo>
                  <a:lnTo>
                    <a:pt x="23520" y="642251"/>
                  </a:lnTo>
                  <a:lnTo>
                    <a:pt x="16751" y="631698"/>
                  </a:lnTo>
                  <a:lnTo>
                    <a:pt x="14262" y="618871"/>
                  </a:lnTo>
                  <a:lnTo>
                    <a:pt x="14262" y="503047"/>
                  </a:lnTo>
                  <a:lnTo>
                    <a:pt x="37947" y="503047"/>
                  </a:lnTo>
                  <a:lnTo>
                    <a:pt x="45681" y="495046"/>
                  </a:lnTo>
                  <a:lnTo>
                    <a:pt x="45681" y="475361"/>
                  </a:lnTo>
                  <a:lnTo>
                    <a:pt x="37947" y="467233"/>
                  </a:lnTo>
                  <a:lnTo>
                    <a:pt x="14262" y="467233"/>
                  </a:lnTo>
                  <a:lnTo>
                    <a:pt x="14262" y="427240"/>
                  </a:lnTo>
                  <a:lnTo>
                    <a:pt x="37947" y="427240"/>
                  </a:lnTo>
                  <a:lnTo>
                    <a:pt x="45681" y="419100"/>
                  </a:lnTo>
                  <a:lnTo>
                    <a:pt x="45681" y="399427"/>
                  </a:lnTo>
                  <a:lnTo>
                    <a:pt x="37947" y="391426"/>
                  </a:lnTo>
                  <a:lnTo>
                    <a:pt x="14262" y="391426"/>
                  </a:lnTo>
                  <a:lnTo>
                    <a:pt x="14262" y="351282"/>
                  </a:lnTo>
                  <a:lnTo>
                    <a:pt x="37947" y="351282"/>
                  </a:lnTo>
                  <a:lnTo>
                    <a:pt x="45681" y="343166"/>
                  </a:lnTo>
                  <a:lnTo>
                    <a:pt x="45681" y="323469"/>
                  </a:lnTo>
                  <a:lnTo>
                    <a:pt x="37947" y="315480"/>
                  </a:lnTo>
                  <a:lnTo>
                    <a:pt x="14262" y="315480"/>
                  </a:lnTo>
                  <a:lnTo>
                    <a:pt x="14262" y="275336"/>
                  </a:lnTo>
                  <a:lnTo>
                    <a:pt x="37947" y="275336"/>
                  </a:lnTo>
                  <a:lnTo>
                    <a:pt x="45681" y="267208"/>
                  </a:lnTo>
                  <a:lnTo>
                    <a:pt x="45681" y="247523"/>
                  </a:lnTo>
                  <a:lnTo>
                    <a:pt x="37947" y="239522"/>
                  </a:lnTo>
                  <a:lnTo>
                    <a:pt x="14262" y="239522"/>
                  </a:lnTo>
                  <a:lnTo>
                    <a:pt x="14287" y="172605"/>
                  </a:lnTo>
                  <a:lnTo>
                    <a:pt x="80086" y="93865"/>
                  </a:lnTo>
                  <a:lnTo>
                    <a:pt x="80086" y="69227"/>
                  </a:lnTo>
                  <a:lnTo>
                    <a:pt x="61556" y="69227"/>
                  </a:lnTo>
                  <a:lnTo>
                    <a:pt x="57556" y="65024"/>
                  </a:lnTo>
                  <a:lnTo>
                    <a:pt x="57556" y="19050"/>
                  </a:lnTo>
                  <a:lnTo>
                    <a:pt x="61556" y="14859"/>
                  </a:lnTo>
                  <a:lnTo>
                    <a:pt x="157962" y="14859"/>
                  </a:lnTo>
                  <a:lnTo>
                    <a:pt x="161937" y="19050"/>
                  </a:lnTo>
                  <a:lnTo>
                    <a:pt x="161937" y="65024"/>
                  </a:lnTo>
                  <a:lnTo>
                    <a:pt x="157962" y="69227"/>
                  </a:lnTo>
                  <a:lnTo>
                    <a:pt x="141782" y="69227"/>
                  </a:lnTo>
                  <a:lnTo>
                    <a:pt x="141782" y="93865"/>
                  </a:lnTo>
                  <a:lnTo>
                    <a:pt x="170446" y="123698"/>
                  </a:lnTo>
                  <a:lnTo>
                    <a:pt x="194627" y="147967"/>
                  </a:lnTo>
                  <a:lnTo>
                    <a:pt x="198894" y="153301"/>
                  </a:lnTo>
                  <a:lnTo>
                    <a:pt x="202069" y="159258"/>
                  </a:lnTo>
                  <a:lnTo>
                    <a:pt x="203974" y="165735"/>
                  </a:lnTo>
                  <a:lnTo>
                    <a:pt x="204647" y="172605"/>
                  </a:lnTo>
                  <a:lnTo>
                    <a:pt x="204647" y="145186"/>
                  </a:lnTo>
                  <a:lnTo>
                    <a:pt x="180365" y="113042"/>
                  </a:lnTo>
                  <a:lnTo>
                    <a:pt x="156057" y="87757"/>
                  </a:lnTo>
                  <a:lnTo>
                    <a:pt x="156057" y="83820"/>
                  </a:lnTo>
                  <a:lnTo>
                    <a:pt x="164007" y="81165"/>
                  </a:lnTo>
                  <a:lnTo>
                    <a:pt x="170395" y="75819"/>
                  </a:lnTo>
                  <a:lnTo>
                    <a:pt x="174663" y="68592"/>
                  </a:lnTo>
                  <a:lnTo>
                    <a:pt x="176212" y="59944"/>
                  </a:lnTo>
                  <a:lnTo>
                    <a:pt x="176212" y="24142"/>
                  </a:lnTo>
                  <a:lnTo>
                    <a:pt x="174421" y="14859"/>
                  </a:lnTo>
                  <a:lnTo>
                    <a:pt x="169430" y="7112"/>
                  </a:lnTo>
                  <a:lnTo>
                    <a:pt x="162052" y="1917"/>
                  </a:lnTo>
                  <a:lnTo>
                    <a:pt x="153035" y="0"/>
                  </a:lnTo>
                  <a:lnTo>
                    <a:pt x="66497" y="0"/>
                  </a:lnTo>
                  <a:lnTo>
                    <a:pt x="57467" y="1917"/>
                  </a:lnTo>
                  <a:lnTo>
                    <a:pt x="50088" y="7112"/>
                  </a:lnTo>
                  <a:lnTo>
                    <a:pt x="45110" y="14859"/>
                  </a:lnTo>
                  <a:lnTo>
                    <a:pt x="43281" y="24142"/>
                  </a:lnTo>
                  <a:lnTo>
                    <a:pt x="43281" y="59944"/>
                  </a:lnTo>
                  <a:lnTo>
                    <a:pt x="65824" y="83947"/>
                  </a:lnTo>
                  <a:lnTo>
                    <a:pt x="65824" y="87388"/>
                  </a:lnTo>
                  <a:lnTo>
                    <a:pt x="14884" y="137033"/>
                  </a:lnTo>
                  <a:lnTo>
                    <a:pt x="12" y="172605"/>
                  </a:lnTo>
                  <a:lnTo>
                    <a:pt x="0" y="254393"/>
                  </a:lnTo>
                  <a:lnTo>
                    <a:pt x="30099" y="254393"/>
                  </a:lnTo>
                  <a:lnTo>
                    <a:pt x="31432" y="255790"/>
                  </a:lnTo>
                  <a:lnTo>
                    <a:pt x="31432" y="259092"/>
                  </a:lnTo>
                  <a:lnTo>
                    <a:pt x="30099" y="260489"/>
                  </a:lnTo>
                  <a:lnTo>
                    <a:pt x="0" y="260489"/>
                  </a:lnTo>
                  <a:lnTo>
                    <a:pt x="0" y="330339"/>
                  </a:lnTo>
                  <a:lnTo>
                    <a:pt x="30099" y="330339"/>
                  </a:lnTo>
                  <a:lnTo>
                    <a:pt x="31432" y="331724"/>
                  </a:lnTo>
                  <a:lnTo>
                    <a:pt x="31432" y="335038"/>
                  </a:lnTo>
                  <a:lnTo>
                    <a:pt x="30099" y="336423"/>
                  </a:lnTo>
                  <a:lnTo>
                    <a:pt x="0" y="336423"/>
                  </a:lnTo>
                  <a:lnTo>
                    <a:pt x="0" y="406273"/>
                  </a:lnTo>
                  <a:lnTo>
                    <a:pt x="30099" y="406273"/>
                  </a:lnTo>
                  <a:lnTo>
                    <a:pt x="31432" y="407555"/>
                  </a:lnTo>
                  <a:lnTo>
                    <a:pt x="31432" y="410972"/>
                  </a:lnTo>
                  <a:lnTo>
                    <a:pt x="30099" y="412369"/>
                  </a:lnTo>
                  <a:lnTo>
                    <a:pt x="0" y="412369"/>
                  </a:lnTo>
                  <a:lnTo>
                    <a:pt x="0" y="482104"/>
                  </a:lnTo>
                  <a:lnTo>
                    <a:pt x="30099" y="482104"/>
                  </a:lnTo>
                  <a:lnTo>
                    <a:pt x="31432" y="483501"/>
                  </a:lnTo>
                  <a:lnTo>
                    <a:pt x="31432" y="486803"/>
                  </a:lnTo>
                  <a:lnTo>
                    <a:pt x="30099" y="488200"/>
                  </a:lnTo>
                  <a:lnTo>
                    <a:pt x="0" y="488200"/>
                  </a:lnTo>
                  <a:lnTo>
                    <a:pt x="0" y="618871"/>
                  </a:lnTo>
                  <a:lnTo>
                    <a:pt x="3594" y="637552"/>
                  </a:lnTo>
                  <a:lnTo>
                    <a:pt x="13449" y="652665"/>
                  </a:lnTo>
                  <a:lnTo>
                    <a:pt x="28041" y="662952"/>
                  </a:lnTo>
                  <a:lnTo>
                    <a:pt x="45885" y="666623"/>
                  </a:lnTo>
                  <a:lnTo>
                    <a:pt x="218909" y="666623"/>
                  </a:lnTo>
                  <a:lnTo>
                    <a:pt x="218909" y="651903"/>
                  </a:lnTo>
                  <a:lnTo>
                    <a:pt x="218909" y="172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81075" y="1171574"/>
              <a:ext cx="666750" cy="800100"/>
            </a:xfrm>
            <a:custGeom>
              <a:avLst/>
              <a:gdLst/>
              <a:ahLst/>
              <a:cxnLst/>
              <a:rect l="l" t="t" r="r" b="b"/>
              <a:pathLst>
                <a:path w="666750" h="800100">
                  <a:moveTo>
                    <a:pt x="257187" y="317373"/>
                  </a:moveTo>
                  <a:lnTo>
                    <a:pt x="253301" y="287782"/>
                  </a:lnTo>
                  <a:lnTo>
                    <a:pt x="242138" y="260616"/>
                  </a:lnTo>
                  <a:lnTo>
                    <a:pt x="224459" y="236982"/>
                  </a:lnTo>
                  <a:lnTo>
                    <a:pt x="201041" y="218325"/>
                  </a:lnTo>
                  <a:lnTo>
                    <a:pt x="201041" y="68707"/>
                  </a:lnTo>
                  <a:lnTo>
                    <a:pt x="214528" y="68707"/>
                  </a:lnTo>
                  <a:lnTo>
                    <a:pt x="214528" y="17145"/>
                  </a:lnTo>
                  <a:lnTo>
                    <a:pt x="201041" y="17145"/>
                  </a:lnTo>
                  <a:lnTo>
                    <a:pt x="201041" y="0"/>
                  </a:lnTo>
                  <a:lnTo>
                    <a:pt x="56146" y="0"/>
                  </a:lnTo>
                  <a:lnTo>
                    <a:pt x="56146" y="17145"/>
                  </a:lnTo>
                  <a:lnTo>
                    <a:pt x="42659" y="17145"/>
                  </a:lnTo>
                  <a:lnTo>
                    <a:pt x="42659" y="68707"/>
                  </a:lnTo>
                  <a:lnTo>
                    <a:pt x="56146" y="68707"/>
                  </a:lnTo>
                  <a:lnTo>
                    <a:pt x="56146" y="218325"/>
                  </a:lnTo>
                  <a:lnTo>
                    <a:pt x="32727" y="236982"/>
                  </a:lnTo>
                  <a:lnTo>
                    <a:pt x="15036" y="260616"/>
                  </a:lnTo>
                  <a:lnTo>
                    <a:pt x="3873" y="287782"/>
                  </a:lnTo>
                  <a:lnTo>
                    <a:pt x="0" y="317373"/>
                  </a:lnTo>
                  <a:lnTo>
                    <a:pt x="0" y="764159"/>
                  </a:lnTo>
                  <a:lnTo>
                    <a:pt x="2819" y="778141"/>
                  </a:lnTo>
                  <a:lnTo>
                    <a:pt x="10541" y="789559"/>
                  </a:lnTo>
                  <a:lnTo>
                    <a:pt x="21945" y="797191"/>
                  </a:lnTo>
                  <a:lnTo>
                    <a:pt x="35941" y="800100"/>
                  </a:lnTo>
                  <a:lnTo>
                    <a:pt x="257187" y="800100"/>
                  </a:lnTo>
                  <a:lnTo>
                    <a:pt x="257187" y="317373"/>
                  </a:lnTo>
                  <a:close/>
                </a:path>
                <a:path w="666750" h="800100">
                  <a:moveTo>
                    <a:pt x="666369" y="184150"/>
                  </a:moveTo>
                  <a:lnTo>
                    <a:pt x="658876" y="176657"/>
                  </a:lnTo>
                  <a:lnTo>
                    <a:pt x="638683" y="176657"/>
                  </a:lnTo>
                  <a:lnTo>
                    <a:pt x="638683" y="223405"/>
                  </a:lnTo>
                  <a:lnTo>
                    <a:pt x="638683" y="251587"/>
                  </a:lnTo>
                  <a:lnTo>
                    <a:pt x="638683" y="585355"/>
                  </a:lnTo>
                  <a:lnTo>
                    <a:pt x="313436" y="585355"/>
                  </a:lnTo>
                  <a:lnTo>
                    <a:pt x="313436" y="557149"/>
                  </a:lnTo>
                  <a:lnTo>
                    <a:pt x="638683" y="557149"/>
                  </a:lnTo>
                  <a:lnTo>
                    <a:pt x="638683" y="537603"/>
                  </a:lnTo>
                  <a:lnTo>
                    <a:pt x="313436" y="537603"/>
                  </a:lnTo>
                  <a:lnTo>
                    <a:pt x="313436" y="509397"/>
                  </a:lnTo>
                  <a:lnTo>
                    <a:pt x="638683" y="509397"/>
                  </a:lnTo>
                  <a:lnTo>
                    <a:pt x="638683" y="489978"/>
                  </a:lnTo>
                  <a:lnTo>
                    <a:pt x="313436" y="489978"/>
                  </a:lnTo>
                  <a:lnTo>
                    <a:pt x="313436" y="461772"/>
                  </a:lnTo>
                  <a:lnTo>
                    <a:pt x="638683" y="461772"/>
                  </a:lnTo>
                  <a:lnTo>
                    <a:pt x="638683" y="442226"/>
                  </a:lnTo>
                  <a:lnTo>
                    <a:pt x="313436" y="442226"/>
                  </a:lnTo>
                  <a:lnTo>
                    <a:pt x="313436" y="414020"/>
                  </a:lnTo>
                  <a:lnTo>
                    <a:pt x="638683" y="414020"/>
                  </a:lnTo>
                  <a:lnTo>
                    <a:pt x="638683" y="394601"/>
                  </a:lnTo>
                  <a:lnTo>
                    <a:pt x="313436" y="394601"/>
                  </a:lnTo>
                  <a:lnTo>
                    <a:pt x="313436" y="366395"/>
                  </a:lnTo>
                  <a:lnTo>
                    <a:pt x="638683" y="366395"/>
                  </a:lnTo>
                  <a:lnTo>
                    <a:pt x="638683" y="346976"/>
                  </a:lnTo>
                  <a:lnTo>
                    <a:pt x="313436" y="346976"/>
                  </a:lnTo>
                  <a:lnTo>
                    <a:pt x="313436" y="318655"/>
                  </a:lnTo>
                  <a:lnTo>
                    <a:pt x="638683" y="318655"/>
                  </a:lnTo>
                  <a:lnTo>
                    <a:pt x="638683" y="299212"/>
                  </a:lnTo>
                  <a:lnTo>
                    <a:pt x="313436" y="299212"/>
                  </a:lnTo>
                  <a:lnTo>
                    <a:pt x="313436" y="271030"/>
                  </a:lnTo>
                  <a:lnTo>
                    <a:pt x="638683" y="271030"/>
                  </a:lnTo>
                  <a:lnTo>
                    <a:pt x="638683" y="251587"/>
                  </a:lnTo>
                  <a:lnTo>
                    <a:pt x="313436" y="251587"/>
                  </a:lnTo>
                  <a:lnTo>
                    <a:pt x="313436" y="223405"/>
                  </a:lnTo>
                  <a:lnTo>
                    <a:pt x="638683" y="223405"/>
                  </a:lnTo>
                  <a:lnTo>
                    <a:pt x="638683" y="176657"/>
                  </a:lnTo>
                  <a:lnTo>
                    <a:pt x="293230" y="176657"/>
                  </a:lnTo>
                  <a:lnTo>
                    <a:pt x="285851" y="184150"/>
                  </a:lnTo>
                  <a:lnTo>
                    <a:pt x="285851" y="685800"/>
                  </a:lnTo>
                  <a:lnTo>
                    <a:pt x="293230" y="693305"/>
                  </a:lnTo>
                  <a:lnTo>
                    <a:pt x="658876" y="693305"/>
                  </a:lnTo>
                  <a:lnTo>
                    <a:pt x="666369" y="685800"/>
                  </a:lnTo>
                  <a:lnTo>
                    <a:pt x="666369" y="585355"/>
                  </a:lnTo>
                  <a:lnTo>
                    <a:pt x="666369" y="184150"/>
                  </a:lnTo>
                  <a:close/>
                </a:path>
              </a:pathLst>
            </a:custGeom>
            <a:solidFill>
              <a:srgbClr val="30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550" y="1162049"/>
              <a:ext cx="266700" cy="819150"/>
            </a:xfrm>
            <a:custGeom>
              <a:avLst/>
              <a:gdLst/>
              <a:ahLst/>
              <a:cxnLst/>
              <a:rect l="l" t="t" r="r" b="b"/>
              <a:pathLst>
                <a:path w="266700" h="819150">
                  <a:moveTo>
                    <a:pt x="266395" y="326275"/>
                  </a:moveTo>
                  <a:lnTo>
                    <a:pt x="262610" y="295783"/>
                  </a:lnTo>
                  <a:lnTo>
                    <a:pt x="251929" y="268058"/>
                  </a:lnTo>
                  <a:lnTo>
                    <a:pt x="251929" y="326275"/>
                  </a:lnTo>
                  <a:lnTo>
                    <a:pt x="251929" y="803910"/>
                  </a:lnTo>
                  <a:lnTo>
                    <a:pt x="42430" y="803910"/>
                  </a:lnTo>
                  <a:lnTo>
                    <a:pt x="31546" y="801624"/>
                  </a:lnTo>
                  <a:lnTo>
                    <a:pt x="22644" y="795413"/>
                  </a:lnTo>
                  <a:lnTo>
                    <a:pt x="16649" y="786384"/>
                  </a:lnTo>
                  <a:lnTo>
                    <a:pt x="14465" y="775208"/>
                  </a:lnTo>
                  <a:lnTo>
                    <a:pt x="14465" y="326275"/>
                  </a:lnTo>
                  <a:lnTo>
                    <a:pt x="18465" y="296672"/>
                  </a:lnTo>
                  <a:lnTo>
                    <a:pt x="29705" y="270268"/>
                  </a:lnTo>
                  <a:lnTo>
                    <a:pt x="47091" y="248043"/>
                  </a:lnTo>
                  <a:lnTo>
                    <a:pt x="69481" y="231025"/>
                  </a:lnTo>
                  <a:lnTo>
                    <a:pt x="69481" y="69100"/>
                  </a:lnTo>
                  <a:lnTo>
                    <a:pt x="56248" y="69100"/>
                  </a:lnTo>
                  <a:lnTo>
                    <a:pt x="56248" y="32143"/>
                  </a:lnTo>
                  <a:lnTo>
                    <a:pt x="69481" y="32143"/>
                  </a:lnTo>
                  <a:lnTo>
                    <a:pt x="69481" y="14859"/>
                  </a:lnTo>
                  <a:lnTo>
                    <a:pt x="196913" y="14859"/>
                  </a:lnTo>
                  <a:lnTo>
                    <a:pt x="196913" y="32143"/>
                  </a:lnTo>
                  <a:lnTo>
                    <a:pt x="210134" y="32143"/>
                  </a:lnTo>
                  <a:lnTo>
                    <a:pt x="210134" y="69100"/>
                  </a:lnTo>
                  <a:lnTo>
                    <a:pt x="196913" y="69100"/>
                  </a:lnTo>
                  <a:lnTo>
                    <a:pt x="196913" y="231025"/>
                  </a:lnTo>
                  <a:lnTo>
                    <a:pt x="219290" y="248043"/>
                  </a:lnTo>
                  <a:lnTo>
                    <a:pt x="236677" y="270268"/>
                  </a:lnTo>
                  <a:lnTo>
                    <a:pt x="247942" y="296672"/>
                  </a:lnTo>
                  <a:lnTo>
                    <a:pt x="251929" y="326275"/>
                  </a:lnTo>
                  <a:lnTo>
                    <a:pt x="251929" y="268058"/>
                  </a:lnTo>
                  <a:lnTo>
                    <a:pt x="251701" y="267462"/>
                  </a:lnTo>
                  <a:lnTo>
                    <a:pt x="234391" y="242697"/>
                  </a:lnTo>
                  <a:lnTo>
                    <a:pt x="211378" y="222643"/>
                  </a:lnTo>
                  <a:lnTo>
                    <a:pt x="211378" y="83947"/>
                  </a:lnTo>
                  <a:lnTo>
                    <a:pt x="224599" y="83947"/>
                  </a:lnTo>
                  <a:lnTo>
                    <a:pt x="224599" y="17272"/>
                  </a:lnTo>
                  <a:lnTo>
                    <a:pt x="211378" y="17272"/>
                  </a:lnTo>
                  <a:lnTo>
                    <a:pt x="211378" y="14859"/>
                  </a:lnTo>
                  <a:lnTo>
                    <a:pt x="211378" y="0"/>
                  </a:lnTo>
                  <a:lnTo>
                    <a:pt x="55016" y="0"/>
                  </a:lnTo>
                  <a:lnTo>
                    <a:pt x="55016" y="17272"/>
                  </a:lnTo>
                  <a:lnTo>
                    <a:pt x="41795" y="17272"/>
                  </a:lnTo>
                  <a:lnTo>
                    <a:pt x="41795" y="83947"/>
                  </a:lnTo>
                  <a:lnTo>
                    <a:pt x="55016" y="83947"/>
                  </a:lnTo>
                  <a:lnTo>
                    <a:pt x="55016" y="222643"/>
                  </a:lnTo>
                  <a:lnTo>
                    <a:pt x="32016" y="242697"/>
                  </a:lnTo>
                  <a:lnTo>
                    <a:pt x="14693" y="267462"/>
                  </a:lnTo>
                  <a:lnTo>
                    <a:pt x="3797" y="295783"/>
                  </a:lnTo>
                  <a:lnTo>
                    <a:pt x="0" y="326275"/>
                  </a:lnTo>
                  <a:lnTo>
                    <a:pt x="0" y="775208"/>
                  </a:lnTo>
                  <a:lnTo>
                    <a:pt x="3340" y="792099"/>
                  </a:lnTo>
                  <a:lnTo>
                    <a:pt x="12446" y="805954"/>
                  </a:lnTo>
                  <a:lnTo>
                    <a:pt x="25920" y="815225"/>
                  </a:lnTo>
                  <a:lnTo>
                    <a:pt x="42430" y="818654"/>
                  </a:lnTo>
                  <a:lnTo>
                    <a:pt x="266395" y="818654"/>
                  </a:lnTo>
                  <a:lnTo>
                    <a:pt x="266395" y="803910"/>
                  </a:lnTo>
                  <a:lnTo>
                    <a:pt x="266395" y="326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52525" y="1619250"/>
              <a:ext cx="257175" cy="428625"/>
            </a:xfrm>
            <a:custGeom>
              <a:avLst/>
              <a:gdLst/>
              <a:ahLst/>
              <a:cxnLst/>
              <a:rect l="l" t="t" r="r" b="b"/>
              <a:pathLst>
                <a:path w="257175" h="428625">
                  <a:moveTo>
                    <a:pt x="128524" y="0"/>
                  </a:moveTo>
                  <a:lnTo>
                    <a:pt x="83362" y="2667"/>
                  </a:lnTo>
                  <a:lnTo>
                    <a:pt x="43065" y="10794"/>
                  </a:lnTo>
                  <a:lnTo>
                    <a:pt x="495" y="43180"/>
                  </a:lnTo>
                  <a:lnTo>
                    <a:pt x="0" y="68453"/>
                  </a:lnTo>
                  <a:lnTo>
                    <a:pt x="0" y="383540"/>
                  </a:lnTo>
                  <a:lnTo>
                    <a:pt x="11099" y="402970"/>
                  </a:lnTo>
                  <a:lnTo>
                    <a:pt x="40309" y="416941"/>
                  </a:lnTo>
                  <a:lnTo>
                    <a:pt x="81508" y="425450"/>
                  </a:lnTo>
                  <a:lnTo>
                    <a:pt x="128524" y="428370"/>
                  </a:lnTo>
                  <a:lnTo>
                    <a:pt x="175513" y="425450"/>
                  </a:lnTo>
                  <a:lnTo>
                    <a:pt x="216788" y="416941"/>
                  </a:lnTo>
                  <a:lnTo>
                    <a:pt x="245999" y="402970"/>
                  </a:lnTo>
                  <a:lnTo>
                    <a:pt x="257047" y="383540"/>
                  </a:lnTo>
                  <a:lnTo>
                    <a:pt x="257047" y="75056"/>
                  </a:lnTo>
                  <a:lnTo>
                    <a:pt x="243586" y="24003"/>
                  </a:lnTo>
                  <a:lnTo>
                    <a:pt x="173736" y="2667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30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43000" y="1609724"/>
              <a:ext cx="276225" cy="447675"/>
            </a:xfrm>
            <a:custGeom>
              <a:avLst/>
              <a:gdLst/>
              <a:ahLst/>
              <a:cxnLst/>
              <a:rect l="l" t="t" r="r" b="b"/>
              <a:pathLst>
                <a:path w="276225" h="447675">
                  <a:moveTo>
                    <a:pt x="275704" y="394855"/>
                  </a:moveTo>
                  <a:lnTo>
                    <a:pt x="275577" y="76339"/>
                  </a:lnTo>
                  <a:lnTo>
                    <a:pt x="275082" y="49288"/>
                  </a:lnTo>
                  <a:lnTo>
                    <a:pt x="261099" y="29171"/>
                  </a:lnTo>
                  <a:lnTo>
                    <a:pt x="261099" y="394855"/>
                  </a:lnTo>
                  <a:lnTo>
                    <a:pt x="251460" y="409575"/>
                  </a:lnTo>
                  <a:lnTo>
                    <a:pt x="225044" y="421652"/>
                  </a:lnTo>
                  <a:lnTo>
                    <a:pt x="185788" y="429780"/>
                  </a:lnTo>
                  <a:lnTo>
                    <a:pt x="137782" y="432701"/>
                  </a:lnTo>
                  <a:lnTo>
                    <a:pt x="89877" y="429780"/>
                  </a:lnTo>
                  <a:lnTo>
                    <a:pt x="50685" y="421652"/>
                  </a:lnTo>
                  <a:lnTo>
                    <a:pt x="24295" y="409575"/>
                  </a:lnTo>
                  <a:lnTo>
                    <a:pt x="14605" y="394855"/>
                  </a:lnTo>
                  <a:lnTo>
                    <a:pt x="14617" y="76339"/>
                  </a:lnTo>
                  <a:lnTo>
                    <a:pt x="26060" y="37084"/>
                  </a:lnTo>
                  <a:lnTo>
                    <a:pt x="91020" y="17792"/>
                  </a:lnTo>
                  <a:lnTo>
                    <a:pt x="137782" y="14859"/>
                  </a:lnTo>
                  <a:lnTo>
                    <a:pt x="184658" y="17792"/>
                  </a:lnTo>
                  <a:lnTo>
                    <a:pt x="223126" y="25539"/>
                  </a:lnTo>
                  <a:lnTo>
                    <a:pt x="260591" y="51193"/>
                  </a:lnTo>
                  <a:lnTo>
                    <a:pt x="261099" y="394855"/>
                  </a:lnTo>
                  <a:lnTo>
                    <a:pt x="261099" y="29171"/>
                  </a:lnTo>
                  <a:lnTo>
                    <a:pt x="222758" y="10033"/>
                  </a:lnTo>
                  <a:lnTo>
                    <a:pt x="179057" y="2286"/>
                  </a:lnTo>
                  <a:lnTo>
                    <a:pt x="137782" y="0"/>
                  </a:lnTo>
                  <a:lnTo>
                    <a:pt x="96621" y="2286"/>
                  </a:lnTo>
                  <a:lnTo>
                    <a:pt x="52908" y="10033"/>
                  </a:lnTo>
                  <a:lnTo>
                    <a:pt x="17360" y="25146"/>
                  </a:lnTo>
                  <a:lnTo>
                    <a:pt x="0" y="76339"/>
                  </a:lnTo>
                  <a:lnTo>
                    <a:pt x="0" y="394855"/>
                  </a:lnTo>
                  <a:lnTo>
                    <a:pt x="14325" y="420624"/>
                  </a:lnTo>
                  <a:lnTo>
                    <a:pt x="49720" y="436892"/>
                  </a:lnTo>
                  <a:lnTo>
                    <a:pt x="94716" y="445262"/>
                  </a:lnTo>
                  <a:lnTo>
                    <a:pt x="137782" y="447548"/>
                  </a:lnTo>
                  <a:lnTo>
                    <a:pt x="180975" y="445262"/>
                  </a:lnTo>
                  <a:lnTo>
                    <a:pt x="225933" y="436892"/>
                  </a:lnTo>
                  <a:lnTo>
                    <a:pt x="235077" y="432701"/>
                  </a:lnTo>
                  <a:lnTo>
                    <a:pt x="261366" y="420624"/>
                  </a:lnTo>
                  <a:lnTo>
                    <a:pt x="275704" y="394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81100" y="1666875"/>
              <a:ext cx="209550" cy="333375"/>
            </a:xfrm>
            <a:custGeom>
              <a:avLst/>
              <a:gdLst/>
              <a:ahLst/>
              <a:cxnLst/>
              <a:rect l="l" t="t" r="r" b="b"/>
              <a:pathLst>
                <a:path w="209550" h="333375">
                  <a:moveTo>
                    <a:pt x="0" y="333120"/>
                  </a:moveTo>
                  <a:lnTo>
                    <a:pt x="12014" y="325628"/>
                  </a:lnTo>
                  <a:lnTo>
                    <a:pt x="34036" y="319658"/>
                  </a:lnTo>
                  <a:lnTo>
                    <a:pt x="65201" y="315721"/>
                  </a:lnTo>
                  <a:lnTo>
                    <a:pt x="104647" y="314325"/>
                  </a:lnTo>
                  <a:lnTo>
                    <a:pt x="143510" y="315594"/>
                  </a:lnTo>
                  <a:lnTo>
                    <a:pt x="173482" y="319278"/>
                  </a:lnTo>
                  <a:lnTo>
                    <a:pt x="195325" y="325119"/>
                  </a:lnTo>
                  <a:lnTo>
                    <a:pt x="209422" y="333120"/>
                  </a:lnTo>
                </a:path>
                <a:path w="209550" h="333375">
                  <a:moveTo>
                    <a:pt x="209422" y="0"/>
                  </a:moveTo>
                  <a:lnTo>
                    <a:pt x="197358" y="11303"/>
                  </a:lnTo>
                  <a:lnTo>
                    <a:pt x="175386" y="20193"/>
                  </a:lnTo>
                  <a:lnTo>
                    <a:pt x="144144" y="26161"/>
                  </a:lnTo>
                  <a:lnTo>
                    <a:pt x="104647" y="28193"/>
                  </a:lnTo>
                  <a:lnTo>
                    <a:pt x="65900" y="26289"/>
                  </a:lnTo>
                  <a:lnTo>
                    <a:pt x="35890" y="20828"/>
                  </a:lnTo>
                  <a:lnTo>
                    <a:pt x="14109" y="119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solidFill>
                  <a:srgbClr val="304843"/>
                </a:solidFill>
                <a:latin typeface="Arial"/>
                <a:cs typeface="Arial"/>
              </a:rPr>
              <a:t>Let’s</a:t>
            </a:r>
            <a:r>
              <a:rPr dirty="0" sz="2550" spc="19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spc="15" b="1">
                <a:solidFill>
                  <a:srgbClr val="304843"/>
                </a:solidFill>
                <a:latin typeface="Arial"/>
                <a:cs typeface="Arial"/>
              </a:rPr>
              <a:t>recycle</a:t>
            </a:r>
            <a:r>
              <a:rPr dirty="0" sz="2550" spc="5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4843"/>
                </a:solidFill>
                <a:latin typeface="Arial"/>
                <a:cs typeface="Arial"/>
              </a:rPr>
              <a:t>as</a:t>
            </a:r>
            <a:r>
              <a:rPr dirty="0" sz="2550" spc="114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4843"/>
                </a:solidFill>
                <a:latin typeface="Arial"/>
                <a:cs typeface="Arial"/>
              </a:rPr>
              <a:t>much</a:t>
            </a:r>
            <a:r>
              <a:rPr dirty="0" sz="2550" spc="204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4843"/>
                </a:solidFill>
                <a:latin typeface="Arial"/>
                <a:cs typeface="Arial"/>
              </a:rPr>
              <a:t>as</a:t>
            </a:r>
            <a:r>
              <a:rPr dirty="0" sz="2550" spc="19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spc="-5" b="1">
                <a:solidFill>
                  <a:srgbClr val="304843"/>
                </a:solidFill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solidFill>
                  <a:srgbClr val="304843"/>
                </a:solidFill>
                <a:latin typeface="Arial MT"/>
                <a:cs typeface="Arial MT"/>
              </a:rPr>
              <a:t>Does</a:t>
            </a:r>
            <a:r>
              <a:rPr dirty="0" sz="2100" spc="155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304843"/>
                </a:solidFill>
                <a:latin typeface="Arial MT"/>
                <a:cs typeface="Arial MT"/>
              </a:rPr>
              <a:t>your</a:t>
            </a:r>
            <a:r>
              <a:rPr dirty="0" sz="2100" spc="210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304843"/>
                </a:solidFill>
                <a:latin typeface="Arial MT"/>
                <a:cs typeface="Arial MT"/>
              </a:rPr>
              <a:t>waste</a:t>
            </a:r>
            <a:r>
              <a:rPr dirty="0" sz="2100" spc="185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304843"/>
                </a:solidFill>
                <a:latin typeface="Arial MT"/>
                <a:cs typeface="Arial MT"/>
              </a:rPr>
              <a:t>belong</a:t>
            </a:r>
            <a:r>
              <a:rPr dirty="0" sz="2100" spc="120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304843"/>
                </a:solidFill>
                <a:latin typeface="Arial MT"/>
                <a:cs typeface="Arial MT"/>
              </a:rPr>
              <a:t>in</a:t>
            </a:r>
            <a:r>
              <a:rPr dirty="0" sz="2100" spc="114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20">
                <a:solidFill>
                  <a:srgbClr val="304843"/>
                </a:solidFill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6250" y="3686111"/>
            <a:ext cx="3533775" cy="2857500"/>
            <a:chOff x="476250" y="3686111"/>
            <a:chExt cx="3533775" cy="2857500"/>
          </a:xfrm>
        </p:grpSpPr>
        <p:sp>
          <p:nvSpPr>
            <p:cNvPr id="20" name="object 20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6750" y="5334000"/>
              <a:ext cx="1285875" cy="1209675"/>
            </a:xfrm>
            <a:custGeom>
              <a:avLst/>
              <a:gdLst/>
              <a:ahLst/>
              <a:cxnLst/>
              <a:rect l="l" t="t" r="r" b="b"/>
              <a:pathLst>
                <a:path w="1285875" h="1209675">
                  <a:moveTo>
                    <a:pt x="1076705" y="0"/>
                  </a:moveTo>
                  <a:lnTo>
                    <a:pt x="208953" y="0"/>
                  </a:lnTo>
                  <a:lnTo>
                    <a:pt x="161036" y="5460"/>
                  </a:lnTo>
                  <a:lnTo>
                    <a:pt x="117055" y="21209"/>
                  </a:lnTo>
                  <a:lnTo>
                    <a:pt x="78257" y="45846"/>
                  </a:lnTo>
                  <a:lnTo>
                    <a:pt x="45910" y="78232"/>
                  </a:lnTo>
                  <a:lnTo>
                    <a:pt x="21234" y="116966"/>
                  </a:lnTo>
                  <a:lnTo>
                    <a:pt x="5511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511" y="1048258"/>
                  </a:lnTo>
                  <a:lnTo>
                    <a:pt x="21234" y="1092200"/>
                  </a:lnTo>
                  <a:lnTo>
                    <a:pt x="45910" y="1131061"/>
                  </a:lnTo>
                  <a:lnTo>
                    <a:pt x="78257" y="1163320"/>
                  </a:lnTo>
                  <a:lnTo>
                    <a:pt x="117055" y="1188084"/>
                  </a:lnTo>
                  <a:lnTo>
                    <a:pt x="161036" y="1203705"/>
                  </a:lnTo>
                  <a:lnTo>
                    <a:pt x="208953" y="1209294"/>
                  </a:lnTo>
                  <a:lnTo>
                    <a:pt x="1076705" y="1209294"/>
                  </a:lnTo>
                  <a:lnTo>
                    <a:pt x="1124585" y="1203705"/>
                  </a:lnTo>
                  <a:lnTo>
                    <a:pt x="1168654" y="1188084"/>
                  </a:lnTo>
                  <a:lnTo>
                    <a:pt x="1207389" y="1163320"/>
                  </a:lnTo>
                  <a:lnTo>
                    <a:pt x="1239773" y="1131061"/>
                  </a:lnTo>
                  <a:lnTo>
                    <a:pt x="1264411" y="1092200"/>
                  </a:lnTo>
                  <a:lnTo>
                    <a:pt x="1280160" y="1048258"/>
                  </a:lnTo>
                  <a:lnTo>
                    <a:pt x="1285748" y="1000378"/>
                  </a:lnTo>
                  <a:lnTo>
                    <a:pt x="1285748" y="208915"/>
                  </a:lnTo>
                  <a:lnTo>
                    <a:pt x="1280160" y="161035"/>
                  </a:lnTo>
                  <a:lnTo>
                    <a:pt x="1264411" y="116966"/>
                  </a:lnTo>
                  <a:lnTo>
                    <a:pt x="1239773" y="78232"/>
                  </a:lnTo>
                  <a:lnTo>
                    <a:pt x="1207389" y="45846"/>
                  </a:lnTo>
                  <a:lnTo>
                    <a:pt x="1168654" y="21209"/>
                  </a:lnTo>
                  <a:lnTo>
                    <a:pt x="1124585" y="5460"/>
                  </a:lnTo>
                  <a:lnTo>
                    <a:pt x="107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0755" y="6133401"/>
            <a:ext cx="698500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b="1">
                <a:latin typeface="Arial"/>
                <a:cs typeface="Arial"/>
              </a:rPr>
              <a:t>r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cardboard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05025" y="9525000"/>
            <a:ext cx="3352800" cy="647700"/>
            <a:chOff x="2105025" y="9525000"/>
            <a:chExt cx="3352800" cy="64770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372995" y="6243891"/>
            <a:ext cx="966469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6750" y="6629400"/>
            <a:ext cx="2771775" cy="2495550"/>
          </a:xfrm>
          <a:custGeom>
            <a:avLst/>
            <a:gdLst/>
            <a:ahLst/>
            <a:cxnLst/>
            <a:rect l="l" t="t" r="r" b="b"/>
            <a:pathLst>
              <a:path w="2771775" h="2495550">
                <a:moveTo>
                  <a:pt x="1285748" y="1494790"/>
                </a:moveTo>
                <a:lnTo>
                  <a:pt x="1280160" y="1446911"/>
                </a:lnTo>
                <a:lnTo>
                  <a:pt x="1264399" y="1402854"/>
                </a:lnTo>
                <a:lnTo>
                  <a:pt x="1239761" y="1364119"/>
                </a:lnTo>
                <a:lnTo>
                  <a:pt x="1207389" y="1331734"/>
                </a:lnTo>
                <a:lnTo>
                  <a:pt x="1168654" y="1307084"/>
                </a:lnTo>
                <a:lnTo>
                  <a:pt x="1124585" y="1291336"/>
                </a:lnTo>
                <a:lnTo>
                  <a:pt x="1076693" y="1285875"/>
                </a:lnTo>
                <a:lnTo>
                  <a:pt x="208953" y="1285875"/>
                </a:lnTo>
                <a:lnTo>
                  <a:pt x="161036" y="1291336"/>
                </a:lnTo>
                <a:lnTo>
                  <a:pt x="117043" y="1307084"/>
                </a:lnTo>
                <a:lnTo>
                  <a:pt x="78244" y="1331734"/>
                </a:lnTo>
                <a:lnTo>
                  <a:pt x="45910" y="1364119"/>
                </a:lnTo>
                <a:lnTo>
                  <a:pt x="21234" y="1402854"/>
                </a:lnTo>
                <a:lnTo>
                  <a:pt x="5499" y="1446911"/>
                </a:lnTo>
                <a:lnTo>
                  <a:pt x="0" y="1494790"/>
                </a:lnTo>
                <a:lnTo>
                  <a:pt x="0" y="2286266"/>
                </a:lnTo>
                <a:lnTo>
                  <a:pt x="5499" y="2334133"/>
                </a:lnTo>
                <a:lnTo>
                  <a:pt x="21234" y="2378075"/>
                </a:lnTo>
                <a:lnTo>
                  <a:pt x="45910" y="2416937"/>
                </a:lnTo>
                <a:lnTo>
                  <a:pt x="78244" y="2449195"/>
                </a:lnTo>
                <a:lnTo>
                  <a:pt x="117043" y="2473972"/>
                </a:lnTo>
                <a:lnTo>
                  <a:pt x="161036" y="2489581"/>
                </a:lnTo>
                <a:lnTo>
                  <a:pt x="208953" y="2495181"/>
                </a:lnTo>
                <a:lnTo>
                  <a:pt x="1076693" y="2495181"/>
                </a:lnTo>
                <a:lnTo>
                  <a:pt x="1124585" y="2489581"/>
                </a:lnTo>
                <a:lnTo>
                  <a:pt x="1168654" y="2473972"/>
                </a:lnTo>
                <a:lnTo>
                  <a:pt x="1207389" y="2449195"/>
                </a:lnTo>
                <a:lnTo>
                  <a:pt x="1239761" y="2416937"/>
                </a:lnTo>
                <a:lnTo>
                  <a:pt x="1264399" y="2378075"/>
                </a:lnTo>
                <a:lnTo>
                  <a:pt x="1280160" y="2334133"/>
                </a:lnTo>
                <a:lnTo>
                  <a:pt x="1285748" y="2286266"/>
                </a:lnTo>
                <a:lnTo>
                  <a:pt x="1285748" y="1494790"/>
                </a:lnTo>
                <a:close/>
              </a:path>
              <a:path w="2771775" h="2495550">
                <a:moveTo>
                  <a:pt x="1285748" y="207276"/>
                </a:moveTo>
                <a:lnTo>
                  <a:pt x="1280160" y="159766"/>
                </a:lnTo>
                <a:lnTo>
                  <a:pt x="1264399" y="116090"/>
                </a:lnTo>
                <a:lnTo>
                  <a:pt x="1239761" y="77597"/>
                </a:lnTo>
                <a:lnTo>
                  <a:pt x="1207389" y="45466"/>
                </a:lnTo>
                <a:lnTo>
                  <a:pt x="1168654" y="21094"/>
                </a:lnTo>
                <a:lnTo>
                  <a:pt x="1124585" y="5461"/>
                </a:lnTo>
                <a:lnTo>
                  <a:pt x="1076693" y="0"/>
                </a:lnTo>
                <a:lnTo>
                  <a:pt x="208953" y="0"/>
                </a:lnTo>
                <a:lnTo>
                  <a:pt x="161036" y="5461"/>
                </a:lnTo>
                <a:lnTo>
                  <a:pt x="117043" y="21094"/>
                </a:lnTo>
                <a:lnTo>
                  <a:pt x="78244" y="45466"/>
                </a:lnTo>
                <a:lnTo>
                  <a:pt x="45910" y="77597"/>
                </a:lnTo>
                <a:lnTo>
                  <a:pt x="21234" y="116090"/>
                </a:lnTo>
                <a:lnTo>
                  <a:pt x="5499" y="159766"/>
                </a:lnTo>
                <a:lnTo>
                  <a:pt x="0" y="207276"/>
                </a:lnTo>
                <a:lnTo>
                  <a:pt x="0" y="992505"/>
                </a:lnTo>
                <a:lnTo>
                  <a:pt x="5499" y="1040003"/>
                </a:lnTo>
                <a:lnTo>
                  <a:pt x="21234" y="1083703"/>
                </a:lnTo>
                <a:lnTo>
                  <a:pt x="45910" y="1122184"/>
                </a:lnTo>
                <a:lnTo>
                  <a:pt x="78244" y="1154188"/>
                </a:lnTo>
                <a:lnTo>
                  <a:pt x="117043" y="1178687"/>
                </a:lnTo>
                <a:lnTo>
                  <a:pt x="161036" y="1194308"/>
                </a:lnTo>
                <a:lnTo>
                  <a:pt x="208953" y="1199781"/>
                </a:lnTo>
                <a:lnTo>
                  <a:pt x="1076693" y="1199781"/>
                </a:lnTo>
                <a:lnTo>
                  <a:pt x="1124585" y="1194308"/>
                </a:lnTo>
                <a:lnTo>
                  <a:pt x="1168654" y="1178687"/>
                </a:lnTo>
                <a:lnTo>
                  <a:pt x="1207389" y="1154188"/>
                </a:lnTo>
                <a:lnTo>
                  <a:pt x="1239761" y="1122184"/>
                </a:lnTo>
                <a:lnTo>
                  <a:pt x="1264399" y="1083703"/>
                </a:lnTo>
                <a:lnTo>
                  <a:pt x="1280160" y="1040003"/>
                </a:lnTo>
                <a:lnTo>
                  <a:pt x="1285748" y="992505"/>
                </a:lnTo>
                <a:lnTo>
                  <a:pt x="1285748" y="207276"/>
                </a:lnTo>
                <a:close/>
              </a:path>
              <a:path w="2771775" h="2495550">
                <a:moveTo>
                  <a:pt x="2771635" y="1494790"/>
                </a:moveTo>
                <a:lnTo>
                  <a:pt x="2766047" y="1446911"/>
                </a:lnTo>
                <a:lnTo>
                  <a:pt x="2750553" y="1402854"/>
                </a:lnTo>
                <a:lnTo>
                  <a:pt x="2726042" y="1364119"/>
                </a:lnTo>
                <a:lnTo>
                  <a:pt x="2693911" y="1331734"/>
                </a:lnTo>
                <a:lnTo>
                  <a:pt x="2655430" y="1307084"/>
                </a:lnTo>
                <a:lnTo>
                  <a:pt x="2611742" y="1291336"/>
                </a:lnTo>
                <a:lnTo>
                  <a:pt x="2564117" y="1285875"/>
                </a:lnTo>
                <a:lnTo>
                  <a:pt x="1702816" y="1285875"/>
                </a:lnTo>
                <a:lnTo>
                  <a:pt x="1655305" y="1291336"/>
                </a:lnTo>
                <a:lnTo>
                  <a:pt x="1611617" y="1307084"/>
                </a:lnTo>
                <a:lnTo>
                  <a:pt x="1573136" y="1331734"/>
                </a:lnTo>
                <a:lnTo>
                  <a:pt x="1541005" y="1364119"/>
                </a:lnTo>
                <a:lnTo>
                  <a:pt x="1516507" y="1402854"/>
                </a:lnTo>
                <a:lnTo>
                  <a:pt x="1500873" y="1446911"/>
                </a:lnTo>
                <a:lnTo>
                  <a:pt x="1495425" y="1494790"/>
                </a:lnTo>
                <a:lnTo>
                  <a:pt x="1495425" y="2286266"/>
                </a:lnTo>
                <a:lnTo>
                  <a:pt x="1500873" y="2334133"/>
                </a:lnTo>
                <a:lnTo>
                  <a:pt x="1516507" y="2378075"/>
                </a:lnTo>
                <a:lnTo>
                  <a:pt x="1541005" y="2416937"/>
                </a:lnTo>
                <a:lnTo>
                  <a:pt x="1573136" y="2449195"/>
                </a:lnTo>
                <a:lnTo>
                  <a:pt x="1611617" y="2473972"/>
                </a:lnTo>
                <a:lnTo>
                  <a:pt x="1655305" y="2489581"/>
                </a:lnTo>
                <a:lnTo>
                  <a:pt x="1702816" y="2495181"/>
                </a:lnTo>
                <a:lnTo>
                  <a:pt x="2564117" y="2495181"/>
                </a:lnTo>
                <a:lnTo>
                  <a:pt x="2611742" y="2489581"/>
                </a:lnTo>
                <a:lnTo>
                  <a:pt x="2655430" y="2473972"/>
                </a:lnTo>
                <a:lnTo>
                  <a:pt x="2693911" y="2449195"/>
                </a:lnTo>
                <a:lnTo>
                  <a:pt x="2726042" y="2416937"/>
                </a:lnTo>
                <a:lnTo>
                  <a:pt x="2750553" y="2378075"/>
                </a:lnTo>
                <a:lnTo>
                  <a:pt x="2766047" y="2334133"/>
                </a:lnTo>
                <a:lnTo>
                  <a:pt x="2771635" y="2286266"/>
                </a:lnTo>
                <a:lnTo>
                  <a:pt x="2771635" y="1494790"/>
                </a:lnTo>
                <a:close/>
              </a:path>
              <a:path w="2771775" h="2495550">
                <a:moveTo>
                  <a:pt x="2771635" y="207276"/>
                </a:moveTo>
                <a:lnTo>
                  <a:pt x="2766047" y="159766"/>
                </a:lnTo>
                <a:lnTo>
                  <a:pt x="2750553" y="116090"/>
                </a:lnTo>
                <a:lnTo>
                  <a:pt x="2726042" y="77597"/>
                </a:lnTo>
                <a:lnTo>
                  <a:pt x="2693911" y="45466"/>
                </a:lnTo>
                <a:lnTo>
                  <a:pt x="2655430" y="21094"/>
                </a:lnTo>
                <a:lnTo>
                  <a:pt x="2611742" y="5461"/>
                </a:lnTo>
                <a:lnTo>
                  <a:pt x="2564117" y="0"/>
                </a:lnTo>
                <a:lnTo>
                  <a:pt x="1702816" y="0"/>
                </a:lnTo>
                <a:lnTo>
                  <a:pt x="1655305" y="5461"/>
                </a:lnTo>
                <a:lnTo>
                  <a:pt x="1611617" y="21094"/>
                </a:lnTo>
                <a:lnTo>
                  <a:pt x="1573136" y="45466"/>
                </a:lnTo>
                <a:lnTo>
                  <a:pt x="1541005" y="77597"/>
                </a:lnTo>
                <a:lnTo>
                  <a:pt x="1516507" y="116090"/>
                </a:lnTo>
                <a:lnTo>
                  <a:pt x="1500873" y="159766"/>
                </a:lnTo>
                <a:lnTo>
                  <a:pt x="1495425" y="207276"/>
                </a:lnTo>
                <a:lnTo>
                  <a:pt x="1495425" y="992505"/>
                </a:lnTo>
                <a:lnTo>
                  <a:pt x="1500873" y="1040003"/>
                </a:lnTo>
                <a:lnTo>
                  <a:pt x="1516507" y="1083703"/>
                </a:lnTo>
                <a:lnTo>
                  <a:pt x="1541005" y="1122184"/>
                </a:lnTo>
                <a:lnTo>
                  <a:pt x="1573136" y="1154188"/>
                </a:lnTo>
                <a:lnTo>
                  <a:pt x="1611617" y="1178687"/>
                </a:lnTo>
                <a:lnTo>
                  <a:pt x="1655305" y="1194308"/>
                </a:lnTo>
                <a:lnTo>
                  <a:pt x="1702816" y="1199781"/>
                </a:lnTo>
                <a:lnTo>
                  <a:pt x="2564117" y="1199781"/>
                </a:lnTo>
                <a:lnTo>
                  <a:pt x="2611742" y="1194308"/>
                </a:lnTo>
                <a:lnTo>
                  <a:pt x="2655430" y="1178687"/>
                </a:lnTo>
                <a:lnTo>
                  <a:pt x="2693911" y="1154188"/>
                </a:lnTo>
                <a:lnTo>
                  <a:pt x="2726042" y="1122184"/>
                </a:lnTo>
                <a:lnTo>
                  <a:pt x="2750553" y="1083703"/>
                </a:lnTo>
                <a:lnTo>
                  <a:pt x="2766047" y="1040003"/>
                </a:lnTo>
                <a:lnTo>
                  <a:pt x="2771635" y="992505"/>
                </a:lnTo>
                <a:lnTo>
                  <a:pt x="2771635" y="207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22642" y="7405052"/>
            <a:ext cx="9575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5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ub</a:t>
            </a:r>
            <a:r>
              <a:rPr dirty="0" sz="1050" spc="-5" b="1">
                <a:latin typeface="Arial"/>
                <a:cs typeface="Arial"/>
              </a:rPr>
              <a:t>s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-65" b="1">
                <a:latin typeface="Arial"/>
                <a:cs typeface="Arial"/>
              </a:rPr>
              <a:t>y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3860" y="7431722"/>
            <a:ext cx="71056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Food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-5" b="1">
                <a:latin typeface="Arial"/>
                <a:cs typeface="Arial"/>
              </a:rPr>
              <a:t>k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54833" y="8703691"/>
            <a:ext cx="890905" cy="3378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84150" marR="5080" indent="-171450">
              <a:lnSpc>
                <a:spcPts val="1200"/>
              </a:lnSpc>
              <a:spcBef>
                <a:spcPts val="190"/>
              </a:spcBef>
            </a:pPr>
            <a:r>
              <a:rPr dirty="0" sz="1050" spc="5" b="1">
                <a:latin typeface="Arial"/>
                <a:cs typeface="Arial"/>
              </a:rPr>
              <a:t>Glass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 </a:t>
            </a:r>
            <a:r>
              <a:rPr dirty="0" sz="1050" spc="-28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and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jars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7907" y="8813863"/>
            <a:ext cx="5467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C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9125" y="4476750"/>
            <a:ext cx="6267450" cy="4276725"/>
            <a:chOff x="619125" y="4476750"/>
            <a:chExt cx="6267450" cy="4276725"/>
          </a:xfrm>
        </p:grpSpPr>
        <p:sp>
          <p:nvSpPr>
            <p:cNvPr id="38" name="object 38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" y="5400675"/>
              <a:ext cx="1133475" cy="7620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900" y="5400675"/>
              <a:ext cx="361950" cy="8096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125" y="6629400"/>
              <a:ext cx="1409700" cy="8572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05025" y="6553200"/>
              <a:ext cx="1409700" cy="942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4100" y="7820025"/>
              <a:ext cx="952500" cy="9334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3000" y="7991475"/>
              <a:ext cx="342900" cy="7620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095750" y="53339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611501" y="1037526"/>
            <a:ext cx="2945130" cy="10706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8890">
              <a:lnSpc>
                <a:spcPts val="4110"/>
              </a:lnSpc>
              <a:spcBef>
                <a:spcPts val="100"/>
              </a:spcBef>
            </a:pPr>
            <a:r>
              <a:rPr dirty="0" spc="180">
                <a:solidFill>
                  <a:srgbClr val="314843"/>
                </a:solidFill>
              </a:rPr>
              <a:t>MIXED</a:t>
            </a:r>
          </a:p>
          <a:p>
            <a:pPr algn="ctr">
              <a:lnSpc>
                <a:spcPts val="4110"/>
              </a:lnSpc>
            </a:pPr>
            <a:r>
              <a:rPr dirty="0" spc="195">
                <a:solidFill>
                  <a:srgbClr val="314843"/>
                </a:solidFill>
              </a:rPr>
              <a:t>RECYCLING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355210" y="6216332"/>
            <a:ext cx="7753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44921" y="6121400"/>
            <a:ext cx="813435" cy="3378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88265" marR="5080" indent="-76200">
              <a:lnSpc>
                <a:spcPts val="1200"/>
              </a:lnSpc>
              <a:spcBef>
                <a:spcPts val="190"/>
              </a:spcBef>
            </a:pPr>
            <a:r>
              <a:rPr dirty="0" sz="1050" spc="20" b="1">
                <a:latin typeface="Arial"/>
                <a:cs typeface="Arial"/>
              </a:rPr>
              <a:t>Coffee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cups </a:t>
            </a:r>
            <a:r>
              <a:rPr dirty="0" sz="1050" spc="-2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and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liquid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95750" y="6619875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59"/>
                </a:lnTo>
                <a:lnTo>
                  <a:pt x="1168641" y="1316609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09"/>
                </a:lnTo>
                <a:lnTo>
                  <a:pt x="78232" y="1341259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20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20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91"/>
                </a:lnTo>
                <a:lnTo>
                  <a:pt x="5448" y="1048258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97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97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58"/>
                </a:lnTo>
                <a:lnTo>
                  <a:pt x="1285735" y="1000391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59"/>
                </a:lnTo>
                <a:lnTo>
                  <a:pt x="2654554" y="1316609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09"/>
                </a:lnTo>
                <a:lnTo>
                  <a:pt x="1564132" y="1341259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20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20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91"/>
                </a:lnTo>
                <a:lnTo>
                  <a:pt x="1491348" y="1048258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97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97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58"/>
                </a:lnTo>
                <a:lnTo>
                  <a:pt x="2771635" y="1000391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523740" y="7513955"/>
            <a:ext cx="4330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Vapes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22239" y="7312659"/>
            <a:ext cx="1000760" cy="4908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32384">
              <a:lnSpc>
                <a:spcPts val="1200"/>
              </a:lnSpc>
              <a:spcBef>
                <a:spcPts val="190"/>
              </a:spcBef>
            </a:pPr>
            <a:r>
              <a:rPr dirty="0" sz="1050" b="1">
                <a:latin typeface="Arial"/>
                <a:cs typeface="Arial"/>
              </a:rPr>
              <a:t>Plastic </a:t>
            </a:r>
            <a:r>
              <a:rPr dirty="0" sz="1050" spc="-5" b="1">
                <a:latin typeface="Arial"/>
                <a:cs typeface="Arial"/>
              </a:rPr>
              <a:t>film, 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5" b="1">
                <a:latin typeface="Arial"/>
                <a:cs typeface="Arial"/>
              </a:rPr>
              <a:t>c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30" b="1">
                <a:latin typeface="Arial"/>
                <a:cs typeface="Arial"/>
              </a:rPr>
              <a:t>ud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c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5" b="1">
                <a:latin typeface="Arial"/>
                <a:cs typeface="Arial"/>
              </a:rPr>
              <a:t>s</a:t>
            </a:r>
            <a:r>
              <a:rPr dirty="0" sz="1050" b="1">
                <a:latin typeface="Arial"/>
                <a:cs typeface="Arial"/>
              </a:rPr>
              <a:t>p  </a:t>
            </a:r>
            <a:r>
              <a:rPr dirty="0" sz="1050" spc="25" b="1">
                <a:latin typeface="Arial"/>
                <a:cs typeface="Arial"/>
              </a:rPr>
              <a:t>packets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98696" y="8694991"/>
            <a:ext cx="851535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b="1">
                <a:latin typeface="Arial"/>
                <a:cs typeface="Arial"/>
              </a:rPr>
              <a:t>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-70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e</a:t>
            </a:r>
            <a:r>
              <a:rPr dirty="0" sz="1050" spc="-70" b="1">
                <a:latin typeface="Arial"/>
                <a:cs typeface="Arial"/>
              </a:rPr>
              <a:t>l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103496" y="5172075"/>
            <a:ext cx="2726055" cy="3581400"/>
            <a:chOff x="4103496" y="5172075"/>
            <a:chExt cx="2726055" cy="358140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3496" y="5274081"/>
              <a:ext cx="1261198" cy="11311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62625" y="5172075"/>
              <a:ext cx="1066800" cy="10668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0525" y="6648450"/>
              <a:ext cx="1028700" cy="857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53125" y="6686550"/>
              <a:ext cx="542925" cy="6286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00550" y="7867650"/>
              <a:ext cx="666750" cy="88582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5727065" y="8573769"/>
            <a:ext cx="1000760" cy="4908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6510">
              <a:lnSpc>
                <a:spcPts val="1200"/>
              </a:lnSpc>
              <a:spcBef>
                <a:spcPts val="190"/>
              </a:spcBef>
            </a:pPr>
            <a:r>
              <a:rPr dirty="0" sz="1050" spc="5" b="1">
                <a:latin typeface="Arial"/>
                <a:cs typeface="Arial"/>
              </a:rPr>
              <a:t>Polystyrene 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10" b="1">
                <a:latin typeface="Arial"/>
                <a:cs typeface="Arial"/>
              </a:rPr>
              <a:t>e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s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15" b="1">
                <a:latin typeface="Arial"/>
                <a:cs typeface="Arial"/>
              </a:rPr>
              <a:t>packaging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62" name="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848350" y="7896225"/>
            <a:ext cx="742950" cy="790575"/>
          </a:xfrm>
          <a:prstGeom prst="rect">
            <a:avLst/>
          </a:prstGeom>
        </p:spPr>
      </p:pic>
      <p:sp>
        <p:nvSpPr>
          <p:cNvPr id="63" name="object 6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25"/>
            <a:ext cx="7562850" cy="2590800"/>
            <a:chOff x="0" y="9525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9525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148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450" y="904875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924300"/>
              <a:ext cx="3162300" cy="4895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2700020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15" b="0" i="1">
                <a:solidFill>
                  <a:srgbClr val="FFFFFF"/>
                </a:solidFill>
                <a:latin typeface="Georgia"/>
                <a:cs typeface="Georgia"/>
              </a:rPr>
              <a:t>Mixed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5" b="0">
                <a:solidFill>
                  <a:srgbClr val="FFFFFF"/>
                </a:solidFill>
                <a:latin typeface="Georgia"/>
                <a:cs typeface="Georgia"/>
              </a:rPr>
              <a:t>RECYCLING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6750" y="4752974"/>
            <a:ext cx="2790825" cy="1200150"/>
          </a:xfrm>
          <a:custGeom>
            <a:avLst/>
            <a:gdLst/>
            <a:ahLst/>
            <a:cxnLst/>
            <a:rect l="l" t="t" r="r" b="b"/>
            <a:pathLst>
              <a:path w="2790825" h="1200150">
                <a:moveTo>
                  <a:pt x="1285748" y="207276"/>
                </a:moveTo>
                <a:lnTo>
                  <a:pt x="1280160" y="159766"/>
                </a:lnTo>
                <a:lnTo>
                  <a:pt x="1264399" y="116090"/>
                </a:lnTo>
                <a:lnTo>
                  <a:pt x="1239761" y="77597"/>
                </a:lnTo>
                <a:lnTo>
                  <a:pt x="1207389" y="45466"/>
                </a:lnTo>
                <a:lnTo>
                  <a:pt x="1168654" y="21094"/>
                </a:lnTo>
                <a:lnTo>
                  <a:pt x="1124585" y="5461"/>
                </a:lnTo>
                <a:lnTo>
                  <a:pt x="1076693" y="0"/>
                </a:lnTo>
                <a:lnTo>
                  <a:pt x="208953" y="0"/>
                </a:lnTo>
                <a:lnTo>
                  <a:pt x="161036" y="5461"/>
                </a:lnTo>
                <a:lnTo>
                  <a:pt x="117043" y="21094"/>
                </a:lnTo>
                <a:lnTo>
                  <a:pt x="78244" y="45466"/>
                </a:lnTo>
                <a:lnTo>
                  <a:pt x="45910" y="77597"/>
                </a:lnTo>
                <a:lnTo>
                  <a:pt x="21234" y="116090"/>
                </a:lnTo>
                <a:lnTo>
                  <a:pt x="5499" y="159766"/>
                </a:lnTo>
                <a:lnTo>
                  <a:pt x="0" y="207276"/>
                </a:lnTo>
                <a:lnTo>
                  <a:pt x="0" y="992505"/>
                </a:lnTo>
                <a:lnTo>
                  <a:pt x="5499" y="1040015"/>
                </a:lnTo>
                <a:lnTo>
                  <a:pt x="21234" y="1083691"/>
                </a:lnTo>
                <a:lnTo>
                  <a:pt x="45910" y="1122172"/>
                </a:lnTo>
                <a:lnTo>
                  <a:pt x="78244" y="1154188"/>
                </a:lnTo>
                <a:lnTo>
                  <a:pt x="117043" y="1178687"/>
                </a:lnTo>
                <a:lnTo>
                  <a:pt x="161036" y="1194320"/>
                </a:lnTo>
                <a:lnTo>
                  <a:pt x="208953" y="1199781"/>
                </a:lnTo>
                <a:lnTo>
                  <a:pt x="1076693" y="1199781"/>
                </a:lnTo>
                <a:lnTo>
                  <a:pt x="1124585" y="1194320"/>
                </a:lnTo>
                <a:lnTo>
                  <a:pt x="1168654" y="1178687"/>
                </a:lnTo>
                <a:lnTo>
                  <a:pt x="1207389" y="1154188"/>
                </a:lnTo>
                <a:lnTo>
                  <a:pt x="1239761" y="1122172"/>
                </a:lnTo>
                <a:lnTo>
                  <a:pt x="1264399" y="1083691"/>
                </a:lnTo>
                <a:lnTo>
                  <a:pt x="1280160" y="1040015"/>
                </a:lnTo>
                <a:lnTo>
                  <a:pt x="1285748" y="992505"/>
                </a:lnTo>
                <a:lnTo>
                  <a:pt x="1285748" y="207276"/>
                </a:lnTo>
                <a:close/>
              </a:path>
              <a:path w="2790825" h="1200150">
                <a:moveTo>
                  <a:pt x="2790685" y="207276"/>
                </a:moveTo>
                <a:lnTo>
                  <a:pt x="2785097" y="159766"/>
                </a:lnTo>
                <a:lnTo>
                  <a:pt x="2769603" y="116090"/>
                </a:lnTo>
                <a:lnTo>
                  <a:pt x="2745092" y="77597"/>
                </a:lnTo>
                <a:lnTo>
                  <a:pt x="2712961" y="45466"/>
                </a:lnTo>
                <a:lnTo>
                  <a:pt x="2674480" y="21094"/>
                </a:lnTo>
                <a:lnTo>
                  <a:pt x="2630792" y="5461"/>
                </a:lnTo>
                <a:lnTo>
                  <a:pt x="2583167" y="0"/>
                </a:lnTo>
                <a:lnTo>
                  <a:pt x="1721866" y="0"/>
                </a:lnTo>
                <a:lnTo>
                  <a:pt x="1674355" y="5461"/>
                </a:lnTo>
                <a:lnTo>
                  <a:pt x="1630667" y="21094"/>
                </a:lnTo>
                <a:lnTo>
                  <a:pt x="1592186" y="45466"/>
                </a:lnTo>
                <a:lnTo>
                  <a:pt x="1560055" y="77597"/>
                </a:lnTo>
                <a:lnTo>
                  <a:pt x="1535557" y="116090"/>
                </a:lnTo>
                <a:lnTo>
                  <a:pt x="1519923" y="159766"/>
                </a:lnTo>
                <a:lnTo>
                  <a:pt x="1514475" y="207276"/>
                </a:lnTo>
                <a:lnTo>
                  <a:pt x="1514475" y="992505"/>
                </a:lnTo>
                <a:lnTo>
                  <a:pt x="1519923" y="1040015"/>
                </a:lnTo>
                <a:lnTo>
                  <a:pt x="1535557" y="1083691"/>
                </a:lnTo>
                <a:lnTo>
                  <a:pt x="1560055" y="1122172"/>
                </a:lnTo>
                <a:lnTo>
                  <a:pt x="1592186" y="1154188"/>
                </a:lnTo>
                <a:lnTo>
                  <a:pt x="1630667" y="1178687"/>
                </a:lnTo>
                <a:lnTo>
                  <a:pt x="1674355" y="1194320"/>
                </a:lnTo>
                <a:lnTo>
                  <a:pt x="1721866" y="1199781"/>
                </a:lnTo>
                <a:lnTo>
                  <a:pt x="2583167" y="1199781"/>
                </a:lnTo>
                <a:lnTo>
                  <a:pt x="2630792" y="1194320"/>
                </a:lnTo>
                <a:lnTo>
                  <a:pt x="2674480" y="1178687"/>
                </a:lnTo>
                <a:lnTo>
                  <a:pt x="2712961" y="1154188"/>
                </a:lnTo>
                <a:lnTo>
                  <a:pt x="2745092" y="1122172"/>
                </a:lnTo>
                <a:lnTo>
                  <a:pt x="2769603" y="1083691"/>
                </a:lnTo>
                <a:lnTo>
                  <a:pt x="2785097" y="1040015"/>
                </a:lnTo>
                <a:lnTo>
                  <a:pt x="2790685" y="992505"/>
                </a:lnTo>
                <a:lnTo>
                  <a:pt x="2790685" y="207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60755" y="5546344"/>
            <a:ext cx="69850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9525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solidFill>
                  <a:srgbClr val="304843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04843"/>
                </a:solidFill>
                <a:latin typeface="Arial"/>
                <a:cs typeface="Arial"/>
              </a:rPr>
              <a:t>e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-2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  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ca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dbo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-40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9908" y="5627052"/>
            <a:ext cx="966469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Plastic</a:t>
            </a:r>
            <a:r>
              <a:rPr dirty="0" sz="1050" spc="6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6750" y="6038849"/>
            <a:ext cx="2771775" cy="2495550"/>
          </a:xfrm>
          <a:custGeom>
            <a:avLst/>
            <a:gdLst/>
            <a:ahLst/>
            <a:cxnLst/>
            <a:rect l="l" t="t" r="r" b="b"/>
            <a:pathLst>
              <a:path w="2771775" h="2495550">
                <a:moveTo>
                  <a:pt x="1285748" y="1502676"/>
                </a:moveTo>
                <a:lnTo>
                  <a:pt x="1280160" y="1455178"/>
                </a:lnTo>
                <a:lnTo>
                  <a:pt x="1264399" y="1411478"/>
                </a:lnTo>
                <a:lnTo>
                  <a:pt x="1239761" y="1372997"/>
                </a:lnTo>
                <a:lnTo>
                  <a:pt x="1207389" y="1340866"/>
                </a:lnTo>
                <a:lnTo>
                  <a:pt x="1168654" y="1316494"/>
                </a:lnTo>
                <a:lnTo>
                  <a:pt x="1124585" y="1300861"/>
                </a:lnTo>
                <a:lnTo>
                  <a:pt x="1076693" y="1295400"/>
                </a:lnTo>
                <a:lnTo>
                  <a:pt x="208953" y="1295400"/>
                </a:lnTo>
                <a:lnTo>
                  <a:pt x="161036" y="1300861"/>
                </a:lnTo>
                <a:lnTo>
                  <a:pt x="117043" y="1316494"/>
                </a:lnTo>
                <a:lnTo>
                  <a:pt x="78244" y="1340866"/>
                </a:lnTo>
                <a:lnTo>
                  <a:pt x="45910" y="1372997"/>
                </a:lnTo>
                <a:lnTo>
                  <a:pt x="21234" y="1411478"/>
                </a:lnTo>
                <a:lnTo>
                  <a:pt x="5499" y="1455178"/>
                </a:lnTo>
                <a:lnTo>
                  <a:pt x="0" y="1502676"/>
                </a:lnTo>
                <a:lnTo>
                  <a:pt x="0" y="2287905"/>
                </a:lnTo>
                <a:lnTo>
                  <a:pt x="5499" y="2335403"/>
                </a:lnTo>
                <a:lnTo>
                  <a:pt x="21234" y="2379103"/>
                </a:lnTo>
                <a:lnTo>
                  <a:pt x="45910" y="2417584"/>
                </a:lnTo>
                <a:lnTo>
                  <a:pt x="78244" y="2449588"/>
                </a:lnTo>
                <a:lnTo>
                  <a:pt x="117043" y="2474087"/>
                </a:lnTo>
                <a:lnTo>
                  <a:pt x="161036" y="2489708"/>
                </a:lnTo>
                <a:lnTo>
                  <a:pt x="208953" y="2495181"/>
                </a:lnTo>
                <a:lnTo>
                  <a:pt x="1076693" y="2495181"/>
                </a:lnTo>
                <a:lnTo>
                  <a:pt x="1124585" y="2489708"/>
                </a:lnTo>
                <a:lnTo>
                  <a:pt x="1168654" y="2474087"/>
                </a:lnTo>
                <a:lnTo>
                  <a:pt x="1207389" y="2449588"/>
                </a:lnTo>
                <a:lnTo>
                  <a:pt x="1239761" y="2417584"/>
                </a:lnTo>
                <a:lnTo>
                  <a:pt x="1264399" y="2379103"/>
                </a:lnTo>
                <a:lnTo>
                  <a:pt x="1280160" y="2335403"/>
                </a:lnTo>
                <a:lnTo>
                  <a:pt x="1285748" y="2287905"/>
                </a:lnTo>
                <a:lnTo>
                  <a:pt x="1285748" y="1502676"/>
                </a:lnTo>
                <a:close/>
              </a:path>
              <a:path w="2771775" h="2495550">
                <a:moveTo>
                  <a:pt x="1285748" y="208927"/>
                </a:moveTo>
                <a:lnTo>
                  <a:pt x="1280160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54" y="21221"/>
                </a:lnTo>
                <a:lnTo>
                  <a:pt x="1124585" y="5461"/>
                </a:lnTo>
                <a:lnTo>
                  <a:pt x="1076693" y="0"/>
                </a:lnTo>
                <a:lnTo>
                  <a:pt x="208953" y="0"/>
                </a:lnTo>
                <a:lnTo>
                  <a:pt x="161036" y="5461"/>
                </a:lnTo>
                <a:lnTo>
                  <a:pt x="117043" y="21221"/>
                </a:lnTo>
                <a:lnTo>
                  <a:pt x="78244" y="45847"/>
                </a:lnTo>
                <a:lnTo>
                  <a:pt x="45910" y="78244"/>
                </a:lnTo>
                <a:lnTo>
                  <a:pt x="21234" y="116967"/>
                </a:lnTo>
                <a:lnTo>
                  <a:pt x="5499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499" y="1048270"/>
                </a:lnTo>
                <a:lnTo>
                  <a:pt x="21234" y="1092200"/>
                </a:lnTo>
                <a:lnTo>
                  <a:pt x="45910" y="1131062"/>
                </a:lnTo>
                <a:lnTo>
                  <a:pt x="78244" y="1163332"/>
                </a:lnTo>
                <a:lnTo>
                  <a:pt x="117043" y="1188085"/>
                </a:lnTo>
                <a:lnTo>
                  <a:pt x="161036" y="1203706"/>
                </a:lnTo>
                <a:lnTo>
                  <a:pt x="208953" y="1209306"/>
                </a:lnTo>
                <a:lnTo>
                  <a:pt x="1076693" y="1209306"/>
                </a:lnTo>
                <a:lnTo>
                  <a:pt x="1124585" y="1203706"/>
                </a:lnTo>
                <a:lnTo>
                  <a:pt x="1168654" y="1188085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60" y="1048270"/>
                </a:lnTo>
                <a:lnTo>
                  <a:pt x="1285748" y="1000379"/>
                </a:lnTo>
                <a:lnTo>
                  <a:pt x="1285748" y="208927"/>
                </a:lnTo>
                <a:close/>
              </a:path>
              <a:path w="2771775" h="2495550">
                <a:moveTo>
                  <a:pt x="2771635" y="1502676"/>
                </a:moveTo>
                <a:lnTo>
                  <a:pt x="2766047" y="1455178"/>
                </a:lnTo>
                <a:lnTo>
                  <a:pt x="2750553" y="1411478"/>
                </a:lnTo>
                <a:lnTo>
                  <a:pt x="2726042" y="1372997"/>
                </a:lnTo>
                <a:lnTo>
                  <a:pt x="2693911" y="1340866"/>
                </a:lnTo>
                <a:lnTo>
                  <a:pt x="2655430" y="1316494"/>
                </a:lnTo>
                <a:lnTo>
                  <a:pt x="2611742" y="1300861"/>
                </a:lnTo>
                <a:lnTo>
                  <a:pt x="2564117" y="1295400"/>
                </a:lnTo>
                <a:lnTo>
                  <a:pt x="1702816" y="1295400"/>
                </a:lnTo>
                <a:lnTo>
                  <a:pt x="1655305" y="1300861"/>
                </a:lnTo>
                <a:lnTo>
                  <a:pt x="1611617" y="1316494"/>
                </a:lnTo>
                <a:lnTo>
                  <a:pt x="1573136" y="1340866"/>
                </a:lnTo>
                <a:lnTo>
                  <a:pt x="1541005" y="1372997"/>
                </a:lnTo>
                <a:lnTo>
                  <a:pt x="1516507" y="1411478"/>
                </a:lnTo>
                <a:lnTo>
                  <a:pt x="1500873" y="1455178"/>
                </a:lnTo>
                <a:lnTo>
                  <a:pt x="1495425" y="1502676"/>
                </a:lnTo>
                <a:lnTo>
                  <a:pt x="1495425" y="2287905"/>
                </a:lnTo>
                <a:lnTo>
                  <a:pt x="1500873" y="2335403"/>
                </a:lnTo>
                <a:lnTo>
                  <a:pt x="1516507" y="2379103"/>
                </a:lnTo>
                <a:lnTo>
                  <a:pt x="1541005" y="2417584"/>
                </a:lnTo>
                <a:lnTo>
                  <a:pt x="1573136" y="2449588"/>
                </a:lnTo>
                <a:lnTo>
                  <a:pt x="1611617" y="2474087"/>
                </a:lnTo>
                <a:lnTo>
                  <a:pt x="1655305" y="2489708"/>
                </a:lnTo>
                <a:lnTo>
                  <a:pt x="1702816" y="2495181"/>
                </a:lnTo>
                <a:lnTo>
                  <a:pt x="2564117" y="2495181"/>
                </a:lnTo>
                <a:lnTo>
                  <a:pt x="2611742" y="2489708"/>
                </a:lnTo>
                <a:lnTo>
                  <a:pt x="2655430" y="2474087"/>
                </a:lnTo>
                <a:lnTo>
                  <a:pt x="2693911" y="2449588"/>
                </a:lnTo>
                <a:lnTo>
                  <a:pt x="2726042" y="2417584"/>
                </a:lnTo>
                <a:lnTo>
                  <a:pt x="2750553" y="2379103"/>
                </a:lnTo>
                <a:lnTo>
                  <a:pt x="2766047" y="2335403"/>
                </a:lnTo>
                <a:lnTo>
                  <a:pt x="2771635" y="2287905"/>
                </a:lnTo>
                <a:lnTo>
                  <a:pt x="2771635" y="1502676"/>
                </a:lnTo>
                <a:close/>
              </a:path>
              <a:path w="2771775" h="2495550">
                <a:moveTo>
                  <a:pt x="2771635" y="208927"/>
                </a:moveTo>
                <a:lnTo>
                  <a:pt x="2766047" y="161036"/>
                </a:lnTo>
                <a:lnTo>
                  <a:pt x="2750553" y="116967"/>
                </a:lnTo>
                <a:lnTo>
                  <a:pt x="2726042" y="78244"/>
                </a:lnTo>
                <a:lnTo>
                  <a:pt x="2693911" y="45847"/>
                </a:lnTo>
                <a:lnTo>
                  <a:pt x="2655430" y="21221"/>
                </a:lnTo>
                <a:lnTo>
                  <a:pt x="2611742" y="5461"/>
                </a:lnTo>
                <a:lnTo>
                  <a:pt x="2564117" y="0"/>
                </a:lnTo>
                <a:lnTo>
                  <a:pt x="1702816" y="0"/>
                </a:lnTo>
                <a:lnTo>
                  <a:pt x="1655305" y="5461"/>
                </a:lnTo>
                <a:lnTo>
                  <a:pt x="1611617" y="21221"/>
                </a:lnTo>
                <a:lnTo>
                  <a:pt x="1573136" y="45847"/>
                </a:lnTo>
                <a:lnTo>
                  <a:pt x="1541005" y="78244"/>
                </a:lnTo>
                <a:lnTo>
                  <a:pt x="1516507" y="116967"/>
                </a:lnTo>
                <a:lnTo>
                  <a:pt x="1500873" y="161036"/>
                </a:lnTo>
                <a:lnTo>
                  <a:pt x="1495425" y="208927"/>
                </a:lnTo>
                <a:lnTo>
                  <a:pt x="1495425" y="1000379"/>
                </a:lnTo>
                <a:lnTo>
                  <a:pt x="1500873" y="1048270"/>
                </a:lnTo>
                <a:lnTo>
                  <a:pt x="1516507" y="1092200"/>
                </a:lnTo>
                <a:lnTo>
                  <a:pt x="1541005" y="1131062"/>
                </a:lnTo>
                <a:lnTo>
                  <a:pt x="1573136" y="1163332"/>
                </a:lnTo>
                <a:lnTo>
                  <a:pt x="1611617" y="1188085"/>
                </a:lnTo>
                <a:lnTo>
                  <a:pt x="1655305" y="1203706"/>
                </a:lnTo>
                <a:lnTo>
                  <a:pt x="1702816" y="1209306"/>
                </a:lnTo>
                <a:lnTo>
                  <a:pt x="2564117" y="1209306"/>
                </a:lnTo>
                <a:lnTo>
                  <a:pt x="2611742" y="1203706"/>
                </a:lnTo>
                <a:lnTo>
                  <a:pt x="2655430" y="1188085"/>
                </a:lnTo>
                <a:lnTo>
                  <a:pt x="2693911" y="1163332"/>
                </a:lnTo>
                <a:lnTo>
                  <a:pt x="2726042" y="1131062"/>
                </a:lnTo>
                <a:lnTo>
                  <a:pt x="2750553" y="1092200"/>
                </a:lnTo>
                <a:lnTo>
                  <a:pt x="2766047" y="1048270"/>
                </a:lnTo>
                <a:lnTo>
                  <a:pt x="2771635" y="1000379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22642" y="6817423"/>
            <a:ext cx="9575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Plastic</a:t>
            </a:r>
            <a:r>
              <a:rPr dirty="0" sz="1050" spc="7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5" b="1">
                <a:solidFill>
                  <a:srgbClr val="304843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ub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r>
              <a:rPr dirty="0" sz="1050" spc="-5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r>
              <a:rPr dirty="0" sz="1050" spc="4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304843"/>
                </a:solidFill>
                <a:latin typeface="Arial"/>
                <a:cs typeface="Arial"/>
              </a:rPr>
              <a:t>t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-65" b="1">
                <a:solidFill>
                  <a:srgbClr val="304843"/>
                </a:solidFill>
                <a:latin typeface="Arial"/>
                <a:cs typeface="Arial"/>
              </a:rPr>
              <a:t>y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3860" y="6843966"/>
            <a:ext cx="710565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20" b="1">
                <a:solidFill>
                  <a:srgbClr val="304843"/>
                </a:solidFill>
                <a:latin typeface="Arial"/>
                <a:cs typeface="Arial"/>
              </a:rPr>
              <a:t>Food</a:t>
            </a:r>
            <a:r>
              <a:rPr dirty="0" sz="1050" spc="-7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k</a:t>
            </a:r>
            <a:r>
              <a:rPr dirty="0" sz="1050" spc="-5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04843"/>
                </a:solidFill>
                <a:latin typeface="Arial"/>
                <a:cs typeface="Arial"/>
              </a:rPr>
              <a:t>ca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4833" y="8115934"/>
            <a:ext cx="89090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Glass</a:t>
            </a:r>
            <a:r>
              <a:rPr dirty="0" sz="1050" spc="-2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r>
              <a:rPr dirty="0" sz="1050" spc="-3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j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40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9125" y="3924236"/>
            <a:ext cx="6458585" cy="6039485"/>
            <a:chOff x="619125" y="3924236"/>
            <a:chExt cx="6458585" cy="603948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" y="4819650"/>
              <a:ext cx="1133475" cy="762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8900" y="4819650"/>
              <a:ext cx="361950" cy="8001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125" y="6038850"/>
              <a:ext cx="1409700" cy="8667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5025" y="5972175"/>
              <a:ext cx="1409700" cy="9334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4100" y="7229475"/>
              <a:ext cx="952500" cy="9334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3375" y="9305925"/>
              <a:ext cx="1314450" cy="6572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105025" y="9305925"/>
              <a:ext cx="1447800" cy="657225"/>
            </a:xfrm>
            <a:custGeom>
              <a:avLst/>
              <a:gdLst/>
              <a:ahLst/>
              <a:cxnLst/>
              <a:rect l="l" t="t" r="r" b="b"/>
              <a:pathLst>
                <a:path w="1447800" h="657225">
                  <a:moveTo>
                    <a:pt x="14478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1447800" y="6572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095750" y="47624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7276"/>
                  </a:moveTo>
                  <a:lnTo>
                    <a:pt x="1280147" y="159766"/>
                  </a:lnTo>
                  <a:lnTo>
                    <a:pt x="1264399" y="116090"/>
                  </a:lnTo>
                  <a:lnTo>
                    <a:pt x="1239761" y="77597"/>
                  </a:lnTo>
                  <a:lnTo>
                    <a:pt x="1207389" y="45466"/>
                  </a:lnTo>
                  <a:lnTo>
                    <a:pt x="1168641" y="21094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094"/>
                  </a:lnTo>
                  <a:lnTo>
                    <a:pt x="78232" y="45466"/>
                  </a:lnTo>
                  <a:lnTo>
                    <a:pt x="45834" y="77597"/>
                  </a:lnTo>
                  <a:lnTo>
                    <a:pt x="21209" y="116090"/>
                  </a:lnTo>
                  <a:lnTo>
                    <a:pt x="5448" y="159766"/>
                  </a:lnTo>
                  <a:lnTo>
                    <a:pt x="0" y="207276"/>
                  </a:lnTo>
                  <a:lnTo>
                    <a:pt x="0" y="992505"/>
                  </a:lnTo>
                  <a:lnTo>
                    <a:pt x="5448" y="1040015"/>
                  </a:lnTo>
                  <a:lnTo>
                    <a:pt x="21209" y="1083691"/>
                  </a:lnTo>
                  <a:lnTo>
                    <a:pt x="45834" y="1122172"/>
                  </a:lnTo>
                  <a:lnTo>
                    <a:pt x="78232" y="1154188"/>
                  </a:lnTo>
                  <a:lnTo>
                    <a:pt x="117094" y="1178687"/>
                  </a:lnTo>
                  <a:lnTo>
                    <a:pt x="161023" y="1194320"/>
                  </a:lnTo>
                  <a:lnTo>
                    <a:pt x="208915" y="1199781"/>
                  </a:lnTo>
                  <a:lnTo>
                    <a:pt x="1076693" y="1199781"/>
                  </a:lnTo>
                  <a:lnTo>
                    <a:pt x="1124572" y="1194320"/>
                  </a:lnTo>
                  <a:lnTo>
                    <a:pt x="1168641" y="1178687"/>
                  </a:lnTo>
                  <a:lnTo>
                    <a:pt x="1207389" y="1154188"/>
                  </a:lnTo>
                  <a:lnTo>
                    <a:pt x="1239761" y="1122172"/>
                  </a:lnTo>
                  <a:lnTo>
                    <a:pt x="1264399" y="1083691"/>
                  </a:lnTo>
                  <a:lnTo>
                    <a:pt x="1280147" y="1040015"/>
                  </a:lnTo>
                  <a:lnTo>
                    <a:pt x="1285735" y="992505"/>
                  </a:lnTo>
                  <a:lnTo>
                    <a:pt x="1285735" y="207276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355210" y="5642864"/>
            <a:ext cx="7747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95750" y="6048374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47"/>
                </a:lnTo>
                <a:lnTo>
                  <a:pt x="1168641" y="1316621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21"/>
                </a:lnTo>
                <a:lnTo>
                  <a:pt x="78232" y="1341247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32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32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448" y="1048270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85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85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70"/>
                </a:lnTo>
                <a:lnTo>
                  <a:pt x="1285735" y="1000379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47"/>
                </a:lnTo>
                <a:lnTo>
                  <a:pt x="2654554" y="1316621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21"/>
                </a:lnTo>
                <a:lnTo>
                  <a:pt x="1564132" y="1341247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32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32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79"/>
                </a:lnTo>
                <a:lnTo>
                  <a:pt x="1491348" y="1048270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85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85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70"/>
                </a:lnTo>
                <a:lnTo>
                  <a:pt x="2771635" y="1000379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523740" y="6939915"/>
            <a:ext cx="4330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Vapes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22239" y="6738619"/>
            <a:ext cx="1000760" cy="4908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32384">
              <a:lnSpc>
                <a:spcPts val="1200"/>
              </a:lnSpc>
              <a:spcBef>
                <a:spcPts val="190"/>
              </a:spcBef>
            </a:pPr>
            <a:r>
              <a:rPr dirty="0" sz="1050" b="1">
                <a:latin typeface="Arial"/>
                <a:cs typeface="Arial"/>
              </a:rPr>
              <a:t>Plastic </a:t>
            </a:r>
            <a:r>
              <a:rPr dirty="0" sz="1050" spc="-5" b="1">
                <a:latin typeface="Arial"/>
                <a:cs typeface="Arial"/>
              </a:rPr>
              <a:t>film, 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30" b="1">
                <a:latin typeface="Arial"/>
                <a:cs typeface="Arial"/>
              </a:rPr>
              <a:t>ud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10" b="1">
                <a:latin typeface="Arial"/>
                <a:cs typeface="Arial"/>
              </a:rPr>
              <a:t>s</a:t>
            </a:r>
            <a:r>
              <a:rPr dirty="0" sz="1050" b="1">
                <a:latin typeface="Arial"/>
                <a:cs typeface="Arial"/>
              </a:rPr>
              <a:t>p  </a:t>
            </a:r>
            <a:r>
              <a:rPr dirty="0" sz="1050" spc="25" b="1">
                <a:latin typeface="Arial"/>
                <a:cs typeface="Arial"/>
              </a:rPr>
              <a:t>packets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98696" y="8121650"/>
            <a:ext cx="85153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Paper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spc="-15" b="1"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103496" y="4700676"/>
            <a:ext cx="2392680" cy="2224405"/>
            <a:chOff x="4103496" y="4700676"/>
            <a:chExt cx="2392680" cy="222440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3496" y="4700676"/>
              <a:ext cx="1261198" cy="11311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0525" y="6067425"/>
              <a:ext cx="1028700" cy="8572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3125" y="6115050"/>
              <a:ext cx="542925" cy="62865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727065" y="7999412"/>
            <a:ext cx="1000760" cy="4908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 indent="-16510">
              <a:lnSpc>
                <a:spcPct val="95300"/>
              </a:lnSpc>
              <a:spcBef>
                <a:spcPts val="160"/>
              </a:spcBef>
            </a:pPr>
            <a:r>
              <a:rPr dirty="0" sz="1050" spc="5" b="1">
                <a:latin typeface="Arial"/>
                <a:cs typeface="Arial"/>
              </a:rPr>
              <a:t>Polystyrene 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5" b="1">
                <a:latin typeface="Arial"/>
                <a:cs typeface="Arial"/>
              </a:rPr>
              <a:t>e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-5" b="1">
                <a:latin typeface="Arial"/>
                <a:cs typeface="Arial"/>
              </a:rPr>
              <a:t>s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15" b="1">
                <a:latin typeface="Arial"/>
                <a:cs typeface="Arial"/>
              </a:rPr>
              <a:t>packaging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00550" y="7296150"/>
            <a:ext cx="2190750" cy="885825"/>
            <a:chOff x="4400550" y="7296150"/>
            <a:chExt cx="2190750" cy="885825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8350" y="7324725"/>
              <a:ext cx="742950" cy="7810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0550" y="7296150"/>
              <a:ext cx="666750" cy="885825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848677" y="8112188"/>
            <a:ext cx="82232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C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25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b="1">
                <a:latin typeface="Arial"/>
                <a:cs typeface="Arial"/>
              </a:rPr>
              <a:t>s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31750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25" b="1">
                <a:latin typeface="Arial"/>
                <a:cs typeface="Arial"/>
              </a:rPr>
              <a:t>ff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e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-40" b="1">
                <a:latin typeface="Arial"/>
                <a:cs typeface="Arial"/>
              </a:rPr>
              <a:t>u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95325" y="4876800"/>
            <a:ext cx="6191250" cy="3333750"/>
            <a:chOff x="695325" y="4876800"/>
            <a:chExt cx="6191250" cy="3333750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3500" y="7372350"/>
              <a:ext cx="323850" cy="7334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325" y="7381875"/>
              <a:ext cx="819150" cy="8286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10225" y="4876800"/>
              <a:ext cx="1276350" cy="76200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997575" y="5694045"/>
            <a:ext cx="50863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5" b="1">
                <a:latin typeface="Arial"/>
                <a:cs typeface="Arial"/>
              </a:rPr>
              <a:t>L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qu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2590800"/>
            <a:chOff x="0" y="0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E3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450" y="904875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375" y="9048750"/>
              <a:ext cx="1314450" cy="647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5025" y="9048750"/>
            <a:ext cx="1447800" cy="647700"/>
          </a:xfrm>
          <a:prstGeom prst="rect">
            <a:avLst/>
          </a:prstGeom>
          <a:solidFill>
            <a:srgbClr val="1D1D1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3208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852" y="9831387"/>
            <a:ext cx="6418580" cy="3689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0">
                <a:latin typeface="Arial MT"/>
                <a:cs typeface="Arial MT"/>
              </a:rPr>
              <a:t>*United</a:t>
            </a:r>
            <a:r>
              <a:rPr dirty="0" sz="1100" spc="45">
                <a:latin typeface="Arial MT"/>
                <a:cs typeface="Arial MT"/>
              </a:rPr>
              <a:t> </a:t>
            </a:r>
            <a:r>
              <a:rPr dirty="0" sz="1100" spc="-15">
                <a:latin typeface="Arial MT"/>
                <a:cs typeface="Arial MT"/>
              </a:rPr>
              <a:t>Nations</a:t>
            </a:r>
            <a:r>
              <a:rPr dirty="0" sz="1100" spc="4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Environment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15">
                <a:latin typeface="Arial MT"/>
                <a:cs typeface="Arial MT"/>
              </a:rPr>
              <a:t>Programme</a:t>
            </a:r>
            <a:r>
              <a:rPr dirty="0" sz="1100" spc="-1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(2021)</a:t>
            </a:r>
            <a:r>
              <a:rPr dirty="0" sz="1100" spc="-9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Food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25">
                <a:latin typeface="Arial MT"/>
                <a:cs typeface="Arial MT"/>
              </a:rPr>
              <a:t>Waste</a:t>
            </a:r>
            <a:r>
              <a:rPr dirty="0" sz="1100" spc="-11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Index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Report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2021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5">
                <a:latin typeface="Arial MT"/>
                <a:cs typeface="Arial MT"/>
              </a:rPr>
              <a:t>FAO</a:t>
            </a:r>
            <a:r>
              <a:rPr dirty="0" sz="1100" spc="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(2011)</a:t>
            </a:r>
            <a:r>
              <a:rPr dirty="0" sz="1100" spc="-80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Global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5">
                <a:latin typeface="Arial MT"/>
                <a:cs typeface="Arial MT"/>
              </a:rPr>
              <a:t>Food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Losses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and</a:t>
            </a:r>
            <a:r>
              <a:rPr dirty="0" sz="1100" spc="-1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Food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15">
                <a:latin typeface="Arial MT"/>
                <a:cs typeface="Arial MT"/>
              </a:rPr>
              <a:t>Waste.</a:t>
            </a:r>
            <a:r>
              <a:rPr dirty="0" sz="1100" spc="-9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Extent,</a:t>
            </a:r>
            <a:r>
              <a:rPr dirty="0" sz="1100" spc="-90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Causes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Prevention.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9803" y="2742413"/>
            <a:ext cx="5278120" cy="748030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2250" b="1">
                <a:latin typeface="Arial"/>
                <a:cs typeface="Arial"/>
              </a:rPr>
              <a:t>Help</a:t>
            </a:r>
            <a:r>
              <a:rPr dirty="0" sz="2250" spc="-55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us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stop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feeding</a:t>
            </a:r>
            <a:r>
              <a:rPr dirty="0" sz="2250" spc="35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climate</a:t>
            </a:r>
            <a:r>
              <a:rPr dirty="0" sz="2250" b="1">
                <a:latin typeface="Arial"/>
                <a:cs typeface="Arial"/>
              </a:rPr>
              <a:t> </a:t>
            </a:r>
            <a:r>
              <a:rPr dirty="0" sz="2250" spc="-5" b="1">
                <a:latin typeface="Arial"/>
                <a:cs typeface="Arial"/>
              </a:rPr>
              <a:t>change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555"/>
              </a:spcBef>
            </a:pPr>
            <a:r>
              <a:rPr dirty="0" sz="1250" spc="-15">
                <a:latin typeface="Arial MT"/>
                <a:cs typeface="Arial MT"/>
              </a:rPr>
              <a:t>Food</a:t>
            </a:r>
            <a:r>
              <a:rPr dirty="0" sz="1250" spc="150">
                <a:latin typeface="Arial MT"/>
                <a:cs typeface="Arial MT"/>
              </a:rPr>
              <a:t> </a:t>
            </a:r>
            <a:r>
              <a:rPr dirty="0" sz="1250" spc="-35">
                <a:latin typeface="Arial MT"/>
                <a:cs typeface="Arial MT"/>
              </a:rPr>
              <a:t>waste</a:t>
            </a:r>
            <a:r>
              <a:rPr dirty="0" sz="1250" spc="21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alone</a:t>
            </a:r>
            <a:r>
              <a:rPr dirty="0" sz="1250" spc="14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generates</a:t>
            </a:r>
            <a:r>
              <a:rPr dirty="0" sz="1250" spc="229">
                <a:latin typeface="Arial MT"/>
                <a:cs typeface="Arial MT"/>
              </a:rPr>
              <a:t> </a:t>
            </a:r>
            <a:r>
              <a:rPr dirty="0" sz="1250" spc="-5" b="1">
                <a:latin typeface="Arial"/>
                <a:cs typeface="Arial"/>
              </a:rPr>
              <a:t>8-10%</a:t>
            </a:r>
            <a:r>
              <a:rPr dirty="0" sz="1250" spc="105" b="1">
                <a:latin typeface="Arial"/>
                <a:cs typeface="Arial"/>
              </a:rPr>
              <a:t> </a:t>
            </a:r>
            <a:r>
              <a:rPr dirty="0" sz="1250" spc="-10">
                <a:latin typeface="Arial MT"/>
                <a:cs typeface="Arial MT"/>
              </a:rPr>
              <a:t>of</a:t>
            </a:r>
            <a:r>
              <a:rPr dirty="0" sz="1250" spc="125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global</a:t>
            </a:r>
            <a:r>
              <a:rPr dirty="0" sz="1250" spc="204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greenhouse</a:t>
            </a:r>
            <a:r>
              <a:rPr dirty="0" sz="1250" spc="23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gas</a:t>
            </a:r>
            <a:r>
              <a:rPr dirty="0" sz="1250" spc="7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emissions*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6250" y="4000500"/>
            <a:ext cx="3162300" cy="4886325"/>
            <a:chOff x="476250" y="4000500"/>
            <a:chExt cx="3162300" cy="48863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0" y="4000500"/>
              <a:ext cx="3162300" cy="4886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6750" y="4886324"/>
              <a:ext cx="2790825" cy="3790950"/>
            </a:xfrm>
            <a:custGeom>
              <a:avLst/>
              <a:gdLst/>
              <a:ahLst/>
              <a:cxnLst/>
              <a:rect l="l" t="t" r="r" b="b"/>
              <a:pathLst>
                <a:path w="2790825" h="3790950">
                  <a:moveTo>
                    <a:pt x="1285748" y="2798076"/>
                  </a:moveTo>
                  <a:lnTo>
                    <a:pt x="1280160" y="2750578"/>
                  </a:lnTo>
                  <a:lnTo>
                    <a:pt x="1264399" y="2706878"/>
                  </a:lnTo>
                  <a:lnTo>
                    <a:pt x="1239761" y="2668409"/>
                  </a:lnTo>
                  <a:lnTo>
                    <a:pt x="1207389" y="2636278"/>
                  </a:lnTo>
                  <a:lnTo>
                    <a:pt x="1168654" y="2611894"/>
                  </a:lnTo>
                  <a:lnTo>
                    <a:pt x="1124585" y="2596261"/>
                  </a:lnTo>
                  <a:lnTo>
                    <a:pt x="1076693" y="2590800"/>
                  </a:lnTo>
                  <a:lnTo>
                    <a:pt x="208953" y="2590800"/>
                  </a:lnTo>
                  <a:lnTo>
                    <a:pt x="161036" y="2596261"/>
                  </a:lnTo>
                  <a:lnTo>
                    <a:pt x="117043" y="2611894"/>
                  </a:lnTo>
                  <a:lnTo>
                    <a:pt x="78244" y="2636278"/>
                  </a:lnTo>
                  <a:lnTo>
                    <a:pt x="45910" y="2668409"/>
                  </a:lnTo>
                  <a:lnTo>
                    <a:pt x="21234" y="2706878"/>
                  </a:lnTo>
                  <a:lnTo>
                    <a:pt x="5499" y="2750578"/>
                  </a:lnTo>
                  <a:lnTo>
                    <a:pt x="0" y="2798076"/>
                  </a:lnTo>
                  <a:lnTo>
                    <a:pt x="0" y="3583305"/>
                  </a:lnTo>
                  <a:lnTo>
                    <a:pt x="5499" y="3630803"/>
                  </a:lnTo>
                  <a:lnTo>
                    <a:pt x="21234" y="3674503"/>
                  </a:lnTo>
                  <a:lnTo>
                    <a:pt x="45910" y="3712984"/>
                  </a:lnTo>
                  <a:lnTo>
                    <a:pt x="78244" y="3744988"/>
                  </a:lnTo>
                  <a:lnTo>
                    <a:pt x="117043" y="3769487"/>
                  </a:lnTo>
                  <a:lnTo>
                    <a:pt x="161036" y="3785108"/>
                  </a:lnTo>
                  <a:lnTo>
                    <a:pt x="208953" y="3790581"/>
                  </a:lnTo>
                  <a:lnTo>
                    <a:pt x="1076693" y="3790581"/>
                  </a:lnTo>
                  <a:lnTo>
                    <a:pt x="1124585" y="3785108"/>
                  </a:lnTo>
                  <a:lnTo>
                    <a:pt x="1168654" y="3769487"/>
                  </a:lnTo>
                  <a:lnTo>
                    <a:pt x="1207389" y="3744988"/>
                  </a:lnTo>
                  <a:lnTo>
                    <a:pt x="1239761" y="3712984"/>
                  </a:lnTo>
                  <a:lnTo>
                    <a:pt x="1264399" y="3674503"/>
                  </a:lnTo>
                  <a:lnTo>
                    <a:pt x="1280160" y="3630803"/>
                  </a:lnTo>
                  <a:lnTo>
                    <a:pt x="1285748" y="3583305"/>
                  </a:lnTo>
                  <a:lnTo>
                    <a:pt x="1285748" y="2798076"/>
                  </a:lnTo>
                  <a:close/>
                </a:path>
                <a:path w="2790825" h="3790950">
                  <a:moveTo>
                    <a:pt x="1285748" y="1504327"/>
                  </a:moveTo>
                  <a:lnTo>
                    <a:pt x="1280160" y="1456436"/>
                  </a:lnTo>
                  <a:lnTo>
                    <a:pt x="1264399" y="1412367"/>
                  </a:lnTo>
                  <a:lnTo>
                    <a:pt x="1239761" y="1373644"/>
                  </a:lnTo>
                  <a:lnTo>
                    <a:pt x="1207389" y="1341247"/>
                  </a:lnTo>
                  <a:lnTo>
                    <a:pt x="1168654" y="1316621"/>
                  </a:lnTo>
                  <a:lnTo>
                    <a:pt x="1124585" y="1300861"/>
                  </a:lnTo>
                  <a:lnTo>
                    <a:pt x="1076693" y="1295400"/>
                  </a:lnTo>
                  <a:lnTo>
                    <a:pt x="208953" y="1295400"/>
                  </a:lnTo>
                  <a:lnTo>
                    <a:pt x="161036" y="1300861"/>
                  </a:lnTo>
                  <a:lnTo>
                    <a:pt x="117043" y="1316621"/>
                  </a:lnTo>
                  <a:lnTo>
                    <a:pt x="78244" y="1341247"/>
                  </a:lnTo>
                  <a:lnTo>
                    <a:pt x="45910" y="1373644"/>
                  </a:lnTo>
                  <a:lnTo>
                    <a:pt x="21234" y="1412367"/>
                  </a:lnTo>
                  <a:lnTo>
                    <a:pt x="5499" y="1456436"/>
                  </a:lnTo>
                  <a:lnTo>
                    <a:pt x="0" y="1504327"/>
                  </a:lnTo>
                  <a:lnTo>
                    <a:pt x="0" y="2295779"/>
                  </a:lnTo>
                  <a:lnTo>
                    <a:pt x="5499" y="2343670"/>
                  </a:lnTo>
                  <a:lnTo>
                    <a:pt x="21234" y="2387600"/>
                  </a:lnTo>
                  <a:lnTo>
                    <a:pt x="45910" y="2426462"/>
                  </a:lnTo>
                  <a:lnTo>
                    <a:pt x="78244" y="2458732"/>
                  </a:lnTo>
                  <a:lnTo>
                    <a:pt x="117043" y="2483485"/>
                  </a:lnTo>
                  <a:lnTo>
                    <a:pt x="161036" y="2499106"/>
                  </a:lnTo>
                  <a:lnTo>
                    <a:pt x="208953" y="2504706"/>
                  </a:lnTo>
                  <a:lnTo>
                    <a:pt x="1076693" y="2504706"/>
                  </a:lnTo>
                  <a:lnTo>
                    <a:pt x="1124585" y="2499106"/>
                  </a:lnTo>
                  <a:lnTo>
                    <a:pt x="1168654" y="2483485"/>
                  </a:lnTo>
                  <a:lnTo>
                    <a:pt x="1207389" y="2458732"/>
                  </a:lnTo>
                  <a:lnTo>
                    <a:pt x="1239761" y="2426462"/>
                  </a:lnTo>
                  <a:lnTo>
                    <a:pt x="1264399" y="2387600"/>
                  </a:lnTo>
                  <a:lnTo>
                    <a:pt x="1280160" y="2343670"/>
                  </a:lnTo>
                  <a:lnTo>
                    <a:pt x="1285748" y="2295779"/>
                  </a:lnTo>
                  <a:lnTo>
                    <a:pt x="1285748" y="1504327"/>
                  </a:lnTo>
                  <a:close/>
                </a:path>
                <a:path w="2790825" h="3790950">
                  <a:moveTo>
                    <a:pt x="1285748" y="208927"/>
                  </a:moveTo>
                  <a:lnTo>
                    <a:pt x="1280160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54" y="21221"/>
                  </a:lnTo>
                  <a:lnTo>
                    <a:pt x="1124585" y="5461"/>
                  </a:lnTo>
                  <a:lnTo>
                    <a:pt x="1076693" y="0"/>
                  </a:lnTo>
                  <a:lnTo>
                    <a:pt x="208953" y="0"/>
                  </a:lnTo>
                  <a:lnTo>
                    <a:pt x="161036" y="5461"/>
                  </a:lnTo>
                  <a:lnTo>
                    <a:pt x="117043" y="21221"/>
                  </a:lnTo>
                  <a:lnTo>
                    <a:pt x="78244" y="45847"/>
                  </a:lnTo>
                  <a:lnTo>
                    <a:pt x="45910" y="78244"/>
                  </a:lnTo>
                  <a:lnTo>
                    <a:pt x="21234" y="116967"/>
                  </a:lnTo>
                  <a:lnTo>
                    <a:pt x="5499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99" y="1048270"/>
                  </a:lnTo>
                  <a:lnTo>
                    <a:pt x="21234" y="1092200"/>
                  </a:lnTo>
                  <a:lnTo>
                    <a:pt x="45910" y="1131062"/>
                  </a:lnTo>
                  <a:lnTo>
                    <a:pt x="78244" y="1163332"/>
                  </a:lnTo>
                  <a:lnTo>
                    <a:pt x="117043" y="1188085"/>
                  </a:lnTo>
                  <a:lnTo>
                    <a:pt x="161036" y="1203706"/>
                  </a:lnTo>
                  <a:lnTo>
                    <a:pt x="208953" y="1209306"/>
                  </a:lnTo>
                  <a:lnTo>
                    <a:pt x="1076693" y="1209306"/>
                  </a:lnTo>
                  <a:lnTo>
                    <a:pt x="1124585" y="1203706"/>
                  </a:lnTo>
                  <a:lnTo>
                    <a:pt x="1168654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60" y="1048270"/>
                  </a:lnTo>
                  <a:lnTo>
                    <a:pt x="1285748" y="1000379"/>
                  </a:lnTo>
                  <a:lnTo>
                    <a:pt x="1285748" y="208927"/>
                  </a:lnTo>
                  <a:close/>
                </a:path>
                <a:path w="2790825" h="3790950">
                  <a:moveTo>
                    <a:pt x="2771635" y="1504327"/>
                  </a:moveTo>
                  <a:lnTo>
                    <a:pt x="2766047" y="1456436"/>
                  </a:lnTo>
                  <a:lnTo>
                    <a:pt x="2750553" y="1412367"/>
                  </a:lnTo>
                  <a:lnTo>
                    <a:pt x="2726042" y="1373644"/>
                  </a:lnTo>
                  <a:lnTo>
                    <a:pt x="2693911" y="1341247"/>
                  </a:lnTo>
                  <a:lnTo>
                    <a:pt x="2655430" y="1316621"/>
                  </a:lnTo>
                  <a:lnTo>
                    <a:pt x="2611742" y="1300861"/>
                  </a:lnTo>
                  <a:lnTo>
                    <a:pt x="2564117" y="1295400"/>
                  </a:lnTo>
                  <a:lnTo>
                    <a:pt x="1702816" y="1295400"/>
                  </a:lnTo>
                  <a:lnTo>
                    <a:pt x="1655305" y="1300861"/>
                  </a:lnTo>
                  <a:lnTo>
                    <a:pt x="1611617" y="1316621"/>
                  </a:lnTo>
                  <a:lnTo>
                    <a:pt x="1573136" y="1341247"/>
                  </a:lnTo>
                  <a:lnTo>
                    <a:pt x="1541005" y="1373644"/>
                  </a:lnTo>
                  <a:lnTo>
                    <a:pt x="1516507" y="1412367"/>
                  </a:lnTo>
                  <a:lnTo>
                    <a:pt x="1500873" y="1456436"/>
                  </a:lnTo>
                  <a:lnTo>
                    <a:pt x="1495425" y="1504327"/>
                  </a:lnTo>
                  <a:lnTo>
                    <a:pt x="1495425" y="2295779"/>
                  </a:lnTo>
                  <a:lnTo>
                    <a:pt x="1500873" y="2343670"/>
                  </a:lnTo>
                  <a:lnTo>
                    <a:pt x="1516507" y="2387600"/>
                  </a:lnTo>
                  <a:lnTo>
                    <a:pt x="1541005" y="2426462"/>
                  </a:lnTo>
                  <a:lnTo>
                    <a:pt x="1573136" y="2458732"/>
                  </a:lnTo>
                  <a:lnTo>
                    <a:pt x="1611617" y="2483485"/>
                  </a:lnTo>
                  <a:lnTo>
                    <a:pt x="1655305" y="2499106"/>
                  </a:lnTo>
                  <a:lnTo>
                    <a:pt x="1702816" y="2504706"/>
                  </a:lnTo>
                  <a:lnTo>
                    <a:pt x="2564117" y="2504706"/>
                  </a:lnTo>
                  <a:lnTo>
                    <a:pt x="2611742" y="2499106"/>
                  </a:lnTo>
                  <a:lnTo>
                    <a:pt x="2655430" y="2483485"/>
                  </a:lnTo>
                  <a:lnTo>
                    <a:pt x="2693911" y="2458732"/>
                  </a:lnTo>
                  <a:lnTo>
                    <a:pt x="2726042" y="2426462"/>
                  </a:lnTo>
                  <a:lnTo>
                    <a:pt x="2750553" y="2387600"/>
                  </a:lnTo>
                  <a:lnTo>
                    <a:pt x="2766047" y="2343670"/>
                  </a:lnTo>
                  <a:lnTo>
                    <a:pt x="2771635" y="2295779"/>
                  </a:lnTo>
                  <a:lnTo>
                    <a:pt x="2771635" y="1504327"/>
                  </a:lnTo>
                  <a:close/>
                </a:path>
                <a:path w="2790825" h="3790950">
                  <a:moveTo>
                    <a:pt x="2790685" y="216801"/>
                  </a:moveTo>
                  <a:lnTo>
                    <a:pt x="2785097" y="169291"/>
                  </a:lnTo>
                  <a:lnTo>
                    <a:pt x="2769603" y="125615"/>
                  </a:lnTo>
                  <a:lnTo>
                    <a:pt x="2745092" y="87122"/>
                  </a:lnTo>
                  <a:lnTo>
                    <a:pt x="2712961" y="54991"/>
                  </a:lnTo>
                  <a:lnTo>
                    <a:pt x="2674480" y="30619"/>
                  </a:lnTo>
                  <a:lnTo>
                    <a:pt x="2630792" y="14986"/>
                  </a:lnTo>
                  <a:lnTo>
                    <a:pt x="2583167" y="9525"/>
                  </a:lnTo>
                  <a:lnTo>
                    <a:pt x="1721866" y="9525"/>
                  </a:lnTo>
                  <a:lnTo>
                    <a:pt x="1674355" y="14986"/>
                  </a:lnTo>
                  <a:lnTo>
                    <a:pt x="1630667" y="30619"/>
                  </a:lnTo>
                  <a:lnTo>
                    <a:pt x="1592186" y="54991"/>
                  </a:lnTo>
                  <a:lnTo>
                    <a:pt x="1560055" y="87122"/>
                  </a:lnTo>
                  <a:lnTo>
                    <a:pt x="1535557" y="125615"/>
                  </a:lnTo>
                  <a:lnTo>
                    <a:pt x="1519923" y="169291"/>
                  </a:lnTo>
                  <a:lnTo>
                    <a:pt x="1514475" y="216801"/>
                  </a:lnTo>
                  <a:lnTo>
                    <a:pt x="1514475" y="1002030"/>
                  </a:lnTo>
                  <a:lnTo>
                    <a:pt x="1519923" y="1049540"/>
                  </a:lnTo>
                  <a:lnTo>
                    <a:pt x="1535557" y="1093216"/>
                  </a:lnTo>
                  <a:lnTo>
                    <a:pt x="1560055" y="1131697"/>
                  </a:lnTo>
                  <a:lnTo>
                    <a:pt x="1592186" y="1163713"/>
                  </a:lnTo>
                  <a:lnTo>
                    <a:pt x="1630667" y="1188212"/>
                  </a:lnTo>
                  <a:lnTo>
                    <a:pt x="1674355" y="1203845"/>
                  </a:lnTo>
                  <a:lnTo>
                    <a:pt x="1721866" y="1209306"/>
                  </a:lnTo>
                  <a:lnTo>
                    <a:pt x="2583167" y="1209306"/>
                  </a:lnTo>
                  <a:lnTo>
                    <a:pt x="2630792" y="1203845"/>
                  </a:lnTo>
                  <a:lnTo>
                    <a:pt x="2674480" y="1188212"/>
                  </a:lnTo>
                  <a:lnTo>
                    <a:pt x="2712961" y="1163713"/>
                  </a:lnTo>
                  <a:lnTo>
                    <a:pt x="2745092" y="1131697"/>
                  </a:lnTo>
                  <a:lnTo>
                    <a:pt x="2769603" y="1093216"/>
                  </a:lnTo>
                  <a:lnTo>
                    <a:pt x="2785097" y="1049540"/>
                  </a:lnTo>
                  <a:lnTo>
                    <a:pt x="2790685" y="1002030"/>
                  </a:lnTo>
                  <a:lnTo>
                    <a:pt x="2790685" y="216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427733" y="420490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9489" y="5795009"/>
            <a:ext cx="6235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Tea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bags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9395" y="5792787"/>
            <a:ext cx="104330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latin typeface="Arial"/>
                <a:cs typeface="Arial"/>
              </a:rPr>
              <a:t>Coffee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grounds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617" y="6932548"/>
            <a:ext cx="861694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30" b="1">
                <a:latin typeface="Arial"/>
                <a:cs typeface="Arial"/>
              </a:rPr>
              <a:t>u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b="1">
                <a:latin typeface="Arial"/>
                <a:cs typeface="Arial"/>
              </a:rPr>
              <a:t>t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90" b="1">
                <a:latin typeface="Arial"/>
                <a:cs typeface="Arial"/>
              </a:rPr>
              <a:t>ve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10" b="1">
                <a:latin typeface="Arial"/>
                <a:cs typeface="Arial"/>
              </a:rPr>
              <a:t>e</a:t>
            </a:r>
            <a:r>
              <a:rPr dirty="0" sz="1050" spc="-70" b="1">
                <a:latin typeface="Arial"/>
                <a:cs typeface="Arial"/>
              </a:rPr>
              <a:t>l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-45" b="1">
                <a:latin typeface="Arial"/>
                <a:cs typeface="Arial"/>
              </a:rPr>
              <a:t>n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8151" y="7088505"/>
            <a:ext cx="6445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Leftovers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362" y="8350250"/>
            <a:ext cx="8890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Inedible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food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8650" y="4800600"/>
            <a:ext cx="6257925" cy="3609975"/>
            <a:chOff x="628650" y="4800600"/>
            <a:chExt cx="6257925" cy="360997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125" y="4991100"/>
              <a:ext cx="619125" cy="7715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6950" y="4800600"/>
              <a:ext cx="1047750" cy="10953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375" y="6324600"/>
              <a:ext cx="1152525" cy="7239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6807" y="6116320"/>
              <a:ext cx="1261198" cy="113106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650" y="7505700"/>
              <a:ext cx="1362075" cy="9048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95750" y="4886324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1209675">
                  <a:moveTo>
                    <a:pt x="2790685" y="216801"/>
                  </a:moveTo>
                  <a:lnTo>
                    <a:pt x="2785097" y="169291"/>
                  </a:lnTo>
                  <a:lnTo>
                    <a:pt x="2769349" y="125615"/>
                  </a:lnTo>
                  <a:lnTo>
                    <a:pt x="2744711" y="87122"/>
                  </a:lnTo>
                  <a:lnTo>
                    <a:pt x="2712339" y="54991"/>
                  </a:lnTo>
                  <a:lnTo>
                    <a:pt x="2673604" y="30619"/>
                  </a:lnTo>
                  <a:lnTo>
                    <a:pt x="2629522" y="14986"/>
                  </a:lnTo>
                  <a:lnTo>
                    <a:pt x="2581656" y="9525"/>
                  </a:lnTo>
                  <a:lnTo>
                    <a:pt x="1713865" y="9525"/>
                  </a:lnTo>
                  <a:lnTo>
                    <a:pt x="1665973" y="14986"/>
                  </a:lnTo>
                  <a:lnTo>
                    <a:pt x="1622044" y="30619"/>
                  </a:lnTo>
                  <a:lnTo>
                    <a:pt x="1583182" y="54991"/>
                  </a:lnTo>
                  <a:lnTo>
                    <a:pt x="1550784" y="87122"/>
                  </a:lnTo>
                  <a:lnTo>
                    <a:pt x="1526159" y="125615"/>
                  </a:lnTo>
                  <a:lnTo>
                    <a:pt x="1510398" y="169291"/>
                  </a:lnTo>
                  <a:lnTo>
                    <a:pt x="1504950" y="216801"/>
                  </a:lnTo>
                  <a:lnTo>
                    <a:pt x="1504950" y="1002030"/>
                  </a:lnTo>
                  <a:lnTo>
                    <a:pt x="1510398" y="1049540"/>
                  </a:lnTo>
                  <a:lnTo>
                    <a:pt x="1526159" y="1093216"/>
                  </a:lnTo>
                  <a:lnTo>
                    <a:pt x="1550784" y="1131697"/>
                  </a:lnTo>
                  <a:lnTo>
                    <a:pt x="1583182" y="1163713"/>
                  </a:lnTo>
                  <a:lnTo>
                    <a:pt x="1622044" y="1188212"/>
                  </a:lnTo>
                  <a:lnTo>
                    <a:pt x="1665973" y="1203845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845"/>
                  </a:lnTo>
                  <a:lnTo>
                    <a:pt x="2673604" y="1188212"/>
                  </a:lnTo>
                  <a:lnTo>
                    <a:pt x="2712339" y="1163713"/>
                  </a:lnTo>
                  <a:lnTo>
                    <a:pt x="2744711" y="1131697"/>
                  </a:lnTo>
                  <a:lnTo>
                    <a:pt x="2769349" y="1093216"/>
                  </a:lnTo>
                  <a:lnTo>
                    <a:pt x="2785097" y="1049540"/>
                  </a:lnTo>
                  <a:lnTo>
                    <a:pt x="2790685" y="1002030"/>
                  </a:lnTo>
                  <a:lnTo>
                    <a:pt x="2790685" y="216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1646555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-5" b="0" i="1">
                <a:solidFill>
                  <a:srgbClr val="FFFFFF"/>
                </a:solidFill>
                <a:latin typeface="Georgia"/>
                <a:cs typeface="Georgia"/>
              </a:rPr>
              <a:t>Food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35" b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dirty="0" sz="3650" spc="20" b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z="3650" spc="-15" b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z="3650" spc="-10" b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z="3650" spc="15" b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01109" y="5846698"/>
            <a:ext cx="8134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Coffee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95750" y="6181724"/>
            <a:ext cx="2771775" cy="2495550"/>
          </a:xfrm>
          <a:custGeom>
            <a:avLst/>
            <a:gdLst/>
            <a:ahLst/>
            <a:cxnLst/>
            <a:rect l="l" t="t" r="r" b="b"/>
            <a:pathLst>
              <a:path w="2771775" h="2495550">
                <a:moveTo>
                  <a:pt x="1285735" y="1502676"/>
                </a:moveTo>
                <a:lnTo>
                  <a:pt x="1280147" y="1455178"/>
                </a:lnTo>
                <a:lnTo>
                  <a:pt x="1264399" y="1411478"/>
                </a:lnTo>
                <a:lnTo>
                  <a:pt x="1239761" y="1373009"/>
                </a:lnTo>
                <a:lnTo>
                  <a:pt x="1207389" y="1340878"/>
                </a:lnTo>
                <a:lnTo>
                  <a:pt x="1168641" y="1316494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494"/>
                </a:lnTo>
                <a:lnTo>
                  <a:pt x="78232" y="1340878"/>
                </a:lnTo>
                <a:lnTo>
                  <a:pt x="45834" y="1373009"/>
                </a:lnTo>
                <a:lnTo>
                  <a:pt x="21209" y="1411478"/>
                </a:lnTo>
                <a:lnTo>
                  <a:pt x="5448" y="1455178"/>
                </a:lnTo>
                <a:lnTo>
                  <a:pt x="0" y="1502676"/>
                </a:lnTo>
                <a:lnTo>
                  <a:pt x="0" y="2287905"/>
                </a:lnTo>
                <a:lnTo>
                  <a:pt x="5448" y="2335403"/>
                </a:lnTo>
                <a:lnTo>
                  <a:pt x="21209" y="2379103"/>
                </a:lnTo>
                <a:lnTo>
                  <a:pt x="45834" y="2417584"/>
                </a:lnTo>
                <a:lnTo>
                  <a:pt x="78232" y="2449588"/>
                </a:lnTo>
                <a:lnTo>
                  <a:pt x="117094" y="2474087"/>
                </a:lnTo>
                <a:lnTo>
                  <a:pt x="161023" y="2489708"/>
                </a:lnTo>
                <a:lnTo>
                  <a:pt x="208915" y="2495181"/>
                </a:lnTo>
                <a:lnTo>
                  <a:pt x="1076693" y="2495181"/>
                </a:lnTo>
                <a:lnTo>
                  <a:pt x="1124572" y="2489708"/>
                </a:lnTo>
                <a:lnTo>
                  <a:pt x="1168641" y="2474087"/>
                </a:lnTo>
                <a:lnTo>
                  <a:pt x="1207389" y="2449588"/>
                </a:lnTo>
                <a:lnTo>
                  <a:pt x="1239761" y="2417584"/>
                </a:lnTo>
                <a:lnTo>
                  <a:pt x="1264399" y="2379103"/>
                </a:lnTo>
                <a:lnTo>
                  <a:pt x="1280147" y="2335403"/>
                </a:lnTo>
                <a:lnTo>
                  <a:pt x="1285735" y="2287905"/>
                </a:lnTo>
                <a:lnTo>
                  <a:pt x="1285735" y="1502676"/>
                </a:lnTo>
                <a:close/>
              </a:path>
              <a:path w="2771775" h="2495550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448" y="1048270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85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85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70"/>
                </a:lnTo>
                <a:lnTo>
                  <a:pt x="1285735" y="1000379"/>
                </a:lnTo>
                <a:lnTo>
                  <a:pt x="1285735" y="208927"/>
                </a:lnTo>
                <a:close/>
              </a:path>
              <a:path w="2771775" h="2495550">
                <a:moveTo>
                  <a:pt x="2771635" y="1502676"/>
                </a:moveTo>
                <a:lnTo>
                  <a:pt x="2766047" y="1455178"/>
                </a:lnTo>
                <a:lnTo>
                  <a:pt x="2750299" y="1411478"/>
                </a:lnTo>
                <a:lnTo>
                  <a:pt x="2725661" y="1373009"/>
                </a:lnTo>
                <a:lnTo>
                  <a:pt x="2693289" y="1340878"/>
                </a:lnTo>
                <a:lnTo>
                  <a:pt x="2654554" y="1316494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494"/>
                </a:lnTo>
                <a:lnTo>
                  <a:pt x="1564132" y="1340878"/>
                </a:lnTo>
                <a:lnTo>
                  <a:pt x="1531734" y="1373009"/>
                </a:lnTo>
                <a:lnTo>
                  <a:pt x="1507109" y="1411478"/>
                </a:lnTo>
                <a:lnTo>
                  <a:pt x="1491348" y="1455178"/>
                </a:lnTo>
                <a:lnTo>
                  <a:pt x="1485900" y="1502676"/>
                </a:lnTo>
                <a:lnTo>
                  <a:pt x="1485900" y="2287905"/>
                </a:lnTo>
                <a:lnTo>
                  <a:pt x="1491348" y="2335403"/>
                </a:lnTo>
                <a:lnTo>
                  <a:pt x="1507109" y="2379103"/>
                </a:lnTo>
                <a:lnTo>
                  <a:pt x="1531734" y="2417584"/>
                </a:lnTo>
                <a:lnTo>
                  <a:pt x="1564132" y="2449588"/>
                </a:lnTo>
                <a:lnTo>
                  <a:pt x="1602994" y="2474087"/>
                </a:lnTo>
                <a:lnTo>
                  <a:pt x="1646923" y="2489708"/>
                </a:lnTo>
                <a:lnTo>
                  <a:pt x="1694815" y="2495181"/>
                </a:lnTo>
                <a:lnTo>
                  <a:pt x="2562606" y="2495181"/>
                </a:lnTo>
                <a:lnTo>
                  <a:pt x="2610472" y="2489708"/>
                </a:lnTo>
                <a:lnTo>
                  <a:pt x="2654554" y="2474087"/>
                </a:lnTo>
                <a:lnTo>
                  <a:pt x="2693289" y="2449588"/>
                </a:lnTo>
                <a:lnTo>
                  <a:pt x="2725661" y="2417584"/>
                </a:lnTo>
                <a:lnTo>
                  <a:pt x="2750299" y="2379103"/>
                </a:lnTo>
                <a:lnTo>
                  <a:pt x="2766047" y="2335403"/>
                </a:lnTo>
                <a:lnTo>
                  <a:pt x="2771635" y="2287905"/>
                </a:lnTo>
                <a:lnTo>
                  <a:pt x="2771635" y="1502676"/>
                </a:lnTo>
                <a:close/>
              </a:path>
              <a:path w="2771775" h="2495550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79"/>
                </a:lnTo>
                <a:lnTo>
                  <a:pt x="1491348" y="1048270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85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85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70"/>
                </a:lnTo>
                <a:lnTo>
                  <a:pt x="2771635" y="1000379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392676" y="7094855"/>
            <a:ext cx="7334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-5" b="1">
                <a:latin typeface="Arial"/>
                <a:cs typeface="Arial"/>
              </a:rPr>
              <a:t>c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f</a:t>
            </a:r>
            <a:r>
              <a:rPr dirty="0" sz="1050" spc="5" b="1">
                <a:latin typeface="Arial"/>
                <a:cs typeface="Arial"/>
              </a:rPr>
              <a:t>il</a:t>
            </a:r>
            <a:r>
              <a:rPr dirty="0" sz="1050" spc="-5" b="1"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11901" y="6969506"/>
            <a:ext cx="851535" cy="3378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50800" marR="5080" indent="-38100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-70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e</a:t>
            </a:r>
            <a:r>
              <a:rPr dirty="0" sz="1050" spc="-70" b="1">
                <a:latin typeface="Arial"/>
                <a:cs typeface="Arial"/>
              </a:rPr>
              <a:t>l</a:t>
            </a:r>
            <a:r>
              <a:rPr dirty="0" sz="1050" spc="-5" b="1">
                <a:latin typeface="Arial"/>
                <a:cs typeface="Arial"/>
              </a:rPr>
              <a:t>s  </a:t>
            </a: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19904" y="8268716"/>
            <a:ext cx="868680" cy="33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Packaging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of</a:t>
            </a:r>
            <a:endParaRPr sz="1050">
              <a:latin typeface="Arial"/>
              <a:cs typeface="Arial"/>
            </a:endParaRPr>
          </a:p>
          <a:p>
            <a:pPr algn="ctr" marR="1270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y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k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7575" y="5846127"/>
            <a:ext cx="508634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Liquids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56579" y="8252459"/>
            <a:ext cx="115570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5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  <a:p>
            <a:pPr algn="ctr" marR="10160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plates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171950" y="4810125"/>
            <a:ext cx="2714625" cy="3495675"/>
            <a:chOff x="4171950" y="4810125"/>
            <a:chExt cx="2714625" cy="3495675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0225" y="5029200"/>
              <a:ext cx="1276350" cy="7620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70451" y="6267716"/>
              <a:ext cx="744854" cy="82828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15025" y="6181725"/>
              <a:ext cx="666750" cy="8858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15025" y="7543800"/>
              <a:ext cx="733425" cy="6858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71975" y="7515225"/>
              <a:ext cx="733425" cy="7905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71950" y="4810125"/>
              <a:ext cx="1066800" cy="106680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889753" y="4202366"/>
            <a:ext cx="16230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5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895787" y="4000435"/>
            <a:ext cx="3162300" cy="4895850"/>
            <a:chOff x="3895787" y="4000435"/>
            <a:chExt cx="3162300" cy="4895850"/>
          </a:xfrm>
        </p:grpSpPr>
        <p:sp>
          <p:nvSpPr>
            <p:cNvPr id="45" name="object 45"/>
            <p:cNvSpPr/>
            <p:nvPr/>
          </p:nvSpPr>
          <p:spPr>
            <a:xfrm>
              <a:off x="3929125" y="4033773"/>
              <a:ext cx="3095625" cy="4829175"/>
            </a:xfrm>
            <a:custGeom>
              <a:avLst/>
              <a:gdLst/>
              <a:ahLst/>
              <a:cxnLst/>
              <a:rect l="l" t="t" r="r" b="b"/>
              <a:pathLst>
                <a:path w="3095625" h="4829175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80560"/>
                  </a:lnTo>
                  <a:lnTo>
                    <a:pt x="3092440" y="4527864"/>
                  </a:lnTo>
                  <a:lnTo>
                    <a:pt x="3083162" y="4573234"/>
                  </a:lnTo>
                  <a:lnTo>
                    <a:pt x="3068208" y="4616255"/>
                  </a:lnTo>
                  <a:lnTo>
                    <a:pt x="3047995" y="4656511"/>
                  </a:lnTo>
                  <a:lnTo>
                    <a:pt x="3022938" y="4693587"/>
                  </a:lnTo>
                  <a:lnTo>
                    <a:pt x="2993453" y="4727067"/>
                  </a:lnTo>
                  <a:lnTo>
                    <a:pt x="2959957" y="4756535"/>
                  </a:lnTo>
                  <a:lnTo>
                    <a:pt x="2922867" y="4781578"/>
                  </a:lnTo>
                  <a:lnTo>
                    <a:pt x="2882598" y="4801778"/>
                  </a:lnTo>
                  <a:lnTo>
                    <a:pt x="2839567" y="4816721"/>
                  </a:lnTo>
                  <a:lnTo>
                    <a:pt x="2794189" y="4825992"/>
                  </a:lnTo>
                  <a:lnTo>
                    <a:pt x="2746882" y="4829175"/>
                  </a:lnTo>
                  <a:lnTo>
                    <a:pt x="348614" y="4829175"/>
                  </a:lnTo>
                  <a:lnTo>
                    <a:pt x="301310" y="4825992"/>
                  </a:lnTo>
                  <a:lnTo>
                    <a:pt x="255940" y="4816721"/>
                  </a:lnTo>
                  <a:lnTo>
                    <a:pt x="212919" y="4801778"/>
                  </a:lnTo>
                  <a:lnTo>
                    <a:pt x="172663" y="4781578"/>
                  </a:lnTo>
                  <a:lnTo>
                    <a:pt x="135587" y="4756535"/>
                  </a:lnTo>
                  <a:lnTo>
                    <a:pt x="102108" y="4727067"/>
                  </a:lnTo>
                  <a:lnTo>
                    <a:pt x="72639" y="4693587"/>
                  </a:lnTo>
                  <a:lnTo>
                    <a:pt x="47596" y="4656511"/>
                  </a:lnTo>
                  <a:lnTo>
                    <a:pt x="27396" y="4616255"/>
                  </a:lnTo>
                  <a:lnTo>
                    <a:pt x="12453" y="4573234"/>
                  </a:lnTo>
                  <a:lnTo>
                    <a:pt x="3182" y="4527864"/>
                  </a:lnTo>
                  <a:lnTo>
                    <a:pt x="0" y="4480560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962399" y="4057649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905250" y="4000499"/>
              <a:ext cx="771525" cy="781050"/>
            </a:xfrm>
            <a:custGeom>
              <a:avLst/>
              <a:gdLst/>
              <a:ahLst/>
              <a:cxnLst/>
              <a:rect l="l" t="t" r="r" b="b"/>
              <a:pathLst>
                <a:path w="771525" h="781050">
                  <a:moveTo>
                    <a:pt x="771525" y="390525"/>
                  </a:moveTo>
                  <a:lnTo>
                    <a:pt x="768477" y="341769"/>
                  </a:lnTo>
                  <a:lnTo>
                    <a:pt x="759714" y="294525"/>
                  </a:lnTo>
                  <a:lnTo>
                    <a:pt x="745490" y="249555"/>
                  </a:lnTo>
                  <a:lnTo>
                    <a:pt x="726173" y="207137"/>
                  </a:lnTo>
                  <a:lnTo>
                    <a:pt x="711822" y="183337"/>
                  </a:lnTo>
                  <a:lnTo>
                    <a:pt x="711822" y="390525"/>
                  </a:lnTo>
                  <a:lnTo>
                    <a:pt x="708266" y="439432"/>
                  </a:lnTo>
                  <a:lnTo>
                    <a:pt x="698119" y="485914"/>
                  </a:lnTo>
                  <a:lnTo>
                    <a:pt x="681609" y="529717"/>
                  </a:lnTo>
                  <a:lnTo>
                    <a:pt x="659384" y="570230"/>
                  </a:lnTo>
                  <a:lnTo>
                    <a:pt x="631825" y="607060"/>
                  </a:lnTo>
                  <a:lnTo>
                    <a:pt x="599694" y="639699"/>
                  </a:lnTo>
                  <a:lnTo>
                    <a:pt x="563359" y="667512"/>
                  </a:lnTo>
                  <a:lnTo>
                    <a:pt x="523240" y="689991"/>
                  </a:lnTo>
                  <a:lnTo>
                    <a:pt x="479933" y="706640"/>
                  </a:lnTo>
                  <a:lnTo>
                    <a:pt x="433959" y="717042"/>
                  </a:lnTo>
                  <a:lnTo>
                    <a:pt x="385686" y="720598"/>
                  </a:lnTo>
                  <a:lnTo>
                    <a:pt x="337553" y="717042"/>
                  </a:lnTo>
                  <a:lnTo>
                    <a:pt x="291579" y="706640"/>
                  </a:lnTo>
                  <a:lnTo>
                    <a:pt x="248272" y="689991"/>
                  </a:lnTo>
                  <a:lnTo>
                    <a:pt x="208153" y="667512"/>
                  </a:lnTo>
                  <a:lnTo>
                    <a:pt x="171818" y="639699"/>
                  </a:lnTo>
                  <a:lnTo>
                    <a:pt x="139560" y="607060"/>
                  </a:lnTo>
                  <a:lnTo>
                    <a:pt x="112128" y="570230"/>
                  </a:lnTo>
                  <a:lnTo>
                    <a:pt x="89903" y="529717"/>
                  </a:lnTo>
                  <a:lnTo>
                    <a:pt x="73393" y="485914"/>
                  </a:lnTo>
                  <a:lnTo>
                    <a:pt x="63119" y="439432"/>
                  </a:lnTo>
                  <a:lnTo>
                    <a:pt x="59563" y="390525"/>
                  </a:lnTo>
                  <a:lnTo>
                    <a:pt x="63119" y="341769"/>
                  </a:lnTo>
                  <a:lnTo>
                    <a:pt x="73393" y="295148"/>
                  </a:lnTo>
                  <a:lnTo>
                    <a:pt x="89903" y="251345"/>
                  </a:lnTo>
                  <a:lnTo>
                    <a:pt x="112128" y="210693"/>
                  </a:lnTo>
                  <a:lnTo>
                    <a:pt x="139560" y="173875"/>
                  </a:lnTo>
                  <a:lnTo>
                    <a:pt x="171818" y="141363"/>
                  </a:lnTo>
                  <a:lnTo>
                    <a:pt x="208153" y="113550"/>
                  </a:lnTo>
                  <a:lnTo>
                    <a:pt x="248272" y="91059"/>
                  </a:lnTo>
                  <a:lnTo>
                    <a:pt x="291579" y="74295"/>
                  </a:lnTo>
                  <a:lnTo>
                    <a:pt x="337553" y="63893"/>
                  </a:lnTo>
                  <a:lnTo>
                    <a:pt x="385686" y="60325"/>
                  </a:lnTo>
                  <a:lnTo>
                    <a:pt x="433959" y="63893"/>
                  </a:lnTo>
                  <a:lnTo>
                    <a:pt x="479933" y="74295"/>
                  </a:lnTo>
                  <a:lnTo>
                    <a:pt x="523240" y="91059"/>
                  </a:lnTo>
                  <a:lnTo>
                    <a:pt x="563359" y="113550"/>
                  </a:lnTo>
                  <a:lnTo>
                    <a:pt x="599694" y="141363"/>
                  </a:lnTo>
                  <a:lnTo>
                    <a:pt x="631825" y="173875"/>
                  </a:lnTo>
                  <a:lnTo>
                    <a:pt x="659384" y="210693"/>
                  </a:lnTo>
                  <a:lnTo>
                    <a:pt x="681609" y="251345"/>
                  </a:lnTo>
                  <a:lnTo>
                    <a:pt x="698119" y="295148"/>
                  </a:lnTo>
                  <a:lnTo>
                    <a:pt x="708266" y="341769"/>
                  </a:lnTo>
                  <a:lnTo>
                    <a:pt x="711822" y="390525"/>
                  </a:lnTo>
                  <a:lnTo>
                    <a:pt x="711822" y="183337"/>
                  </a:lnTo>
                  <a:lnTo>
                    <a:pt x="673989" y="131330"/>
                  </a:lnTo>
                  <a:lnTo>
                    <a:pt x="641718" y="98691"/>
                  </a:lnTo>
                  <a:lnTo>
                    <a:pt x="605904" y="70116"/>
                  </a:lnTo>
                  <a:lnTo>
                    <a:pt x="566928" y="45847"/>
                  </a:lnTo>
                  <a:lnTo>
                    <a:pt x="525005" y="26301"/>
                  </a:lnTo>
                  <a:lnTo>
                    <a:pt x="480555" y="11950"/>
                  </a:lnTo>
                  <a:lnTo>
                    <a:pt x="434073" y="3048"/>
                  </a:lnTo>
                  <a:lnTo>
                    <a:pt x="385686" y="0"/>
                  </a:lnTo>
                  <a:lnTo>
                    <a:pt x="337439" y="3048"/>
                  </a:lnTo>
                  <a:lnTo>
                    <a:pt x="290817" y="11950"/>
                  </a:lnTo>
                  <a:lnTo>
                    <a:pt x="246507" y="26301"/>
                  </a:lnTo>
                  <a:lnTo>
                    <a:pt x="204584" y="45847"/>
                  </a:lnTo>
                  <a:lnTo>
                    <a:pt x="165468" y="70116"/>
                  </a:lnTo>
                  <a:lnTo>
                    <a:pt x="129654" y="98691"/>
                  </a:lnTo>
                  <a:lnTo>
                    <a:pt x="97409" y="131330"/>
                  </a:lnTo>
                  <a:lnTo>
                    <a:pt x="69215" y="167525"/>
                  </a:lnTo>
                  <a:lnTo>
                    <a:pt x="45199" y="207137"/>
                  </a:lnTo>
                  <a:lnTo>
                    <a:pt x="26022" y="249555"/>
                  </a:lnTo>
                  <a:lnTo>
                    <a:pt x="11798" y="294525"/>
                  </a:lnTo>
                  <a:lnTo>
                    <a:pt x="3035" y="341769"/>
                  </a:lnTo>
                  <a:lnTo>
                    <a:pt x="0" y="390525"/>
                  </a:lnTo>
                  <a:lnTo>
                    <a:pt x="3035" y="439432"/>
                  </a:lnTo>
                  <a:lnTo>
                    <a:pt x="11798" y="486537"/>
                  </a:lnTo>
                  <a:lnTo>
                    <a:pt x="26022" y="531507"/>
                  </a:lnTo>
                  <a:lnTo>
                    <a:pt x="45199" y="573925"/>
                  </a:lnTo>
                  <a:lnTo>
                    <a:pt x="69215" y="613410"/>
                  </a:lnTo>
                  <a:lnTo>
                    <a:pt x="97409" y="649744"/>
                  </a:lnTo>
                  <a:lnTo>
                    <a:pt x="129654" y="682383"/>
                  </a:lnTo>
                  <a:lnTo>
                    <a:pt x="165468" y="710958"/>
                  </a:lnTo>
                  <a:lnTo>
                    <a:pt x="204584" y="735215"/>
                  </a:lnTo>
                  <a:lnTo>
                    <a:pt x="246507" y="754646"/>
                  </a:lnTo>
                  <a:lnTo>
                    <a:pt x="290817" y="768985"/>
                  </a:lnTo>
                  <a:lnTo>
                    <a:pt x="337439" y="777875"/>
                  </a:lnTo>
                  <a:lnTo>
                    <a:pt x="385686" y="780923"/>
                  </a:lnTo>
                  <a:lnTo>
                    <a:pt x="434073" y="777875"/>
                  </a:lnTo>
                  <a:lnTo>
                    <a:pt x="480555" y="768985"/>
                  </a:lnTo>
                  <a:lnTo>
                    <a:pt x="525005" y="754646"/>
                  </a:lnTo>
                  <a:lnTo>
                    <a:pt x="566928" y="735215"/>
                  </a:lnTo>
                  <a:lnTo>
                    <a:pt x="641718" y="682383"/>
                  </a:lnTo>
                  <a:lnTo>
                    <a:pt x="673989" y="649744"/>
                  </a:lnTo>
                  <a:lnTo>
                    <a:pt x="702297" y="613410"/>
                  </a:lnTo>
                  <a:lnTo>
                    <a:pt x="726173" y="573925"/>
                  </a:lnTo>
                  <a:lnTo>
                    <a:pt x="745490" y="531507"/>
                  </a:lnTo>
                  <a:lnTo>
                    <a:pt x="759714" y="486537"/>
                  </a:lnTo>
                  <a:lnTo>
                    <a:pt x="768477" y="439432"/>
                  </a:lnTo>
                  <a:lnTo>
                    <a:pt x="771525" y="390525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167250" y="42623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2590800"/>
            <a:chOff x="0" y="0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1D1D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914400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924300"/>
              <a:ext cx="3162300" cy="4895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1703705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45" b="0" i="1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ene</a:t>
            </a:r>
            <a:r>
              <a:rPr dirty="0" sz="3650" spc="25" b="0" i="1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10" b="0">
                <a:solidFill>
                  <a:srgbClr val="FFFFFF"/>
                </a:solidFill>
                <a:latin typeface="Georgia"/>
                <a:cs typeface="Georgia"/>
              </a:rPr>
              <a:t>WASTE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7700" y="3924236"/>
            <a:ext cx="6430010" cy="6039485"/>
            <a:chOff x="647700" y="3924236"/>
            <a:chExt cx="6430010" cy="60394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375" y="9305925"/>
              <a:ext cx="1314450" cy="657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05025" y="9305925"/>
              <a:ext cx="1447800" cy="657225"/>
            </a:xfrm>
            <a:custGeom>
              <a:avLst/>
              <a:gdLst/>
              <a:ahLst/>
              <a:cxnLst/>
              <a:rect l="l" t="t" r="r" b="b"/>
              <a:pathLst>
                <a:path w="1447800" h="657225">
                  <a:moveTo>
                    <a:pt x="14478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1447800" y="6572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7700" y="4762499"/>
              <a:ext cx="2819400" cy="3781425"/>
            </a:xfrm>
            <a:custGeom>
              <a:avLst/>
              <a:gdLst/>
              <a:ahLst/>
              <a:cxnLst/>
              <a:rect l="l" t="t" r="r" b="b"/>
              <a:pathLst>
                <a:path w="2819400" h="3781425">
                  <a:moveTo>
                    <a:pt x="1314323" y="2788551"/>
                  </a:moveTo>
                  <a:lnTo>
                    <a:pt x="1308595" y="2741053"/>
                  </a:lnTo>
                  <a:lnTo>
                    <a:pt x="1292593" y="2697353"/>
                  </a:lnTo>
                  <a:lnTo>
                    <a:pt x="1267320" y="2658872"/>
                  </a:lnTo>
                  <a:lnTo>
                    <a:pt x="1234313" y="2626741"/>
                  </a:lnTo>
                  <a:lnTo>
                    <a:pt x="1194549" y="2602369"/>
                  </a:lnTo>
                  <a:lnTo>
                    <a:pt x="1149604" y="2586736"/>
                  </a:lnTo>
                  <a:lnTo>
                    <a:pt x="1100696" y="2581275"/>
                  </a:lnTo>
                  <a:lnTo>
                    <a:pt x="213588" y="2581275"/>
                  </a:lnTo>
                  <a:lnTo>
                    <a:pt x="164617" y="2586736"/>
                  </a:lnTo>
                  <a:lnTo>
                    <a:pt x="119659" y="2602369"/>
                  </a:lnTo>
                  <a:lnTo>
                    <a:pt x="79984" y="2626741"/>
                  </a:lnTo>
                  <a:lnTo>
                    <a:pt x="46913" y="2658872"/>
                  </a:lnTo>
                  <a:lnTo>
                    <a:pt x="21691" y="2697353"/>
                  </a:lnTo>
                  <a:lnTo>
                    <a:pt x="5638" y="2741053"/>
                  </a:lnTo>
                  <a:lnTo>
                    <a:pt x="0" y="2788551"/>
                  </a:lnTo>
                  <a:lnTo>
                    <a:pt x="0" y="3573780"/>
                  </a:lnTo>
                  <a:lnTo>
                    <a:pt x="5638" y="3621278"/>
                  </a:lnTo>
                  <a:lnTo>
                    <a:pt x="21691" y="3664978"/>
                  </a:lnTo>
                  <a:lnTo>
                    <a:pt x="46913" y="3703459"/>
                  </a:lnTo>
                  <a:lnTo>
                    <a:pt x="79984" y="3735463"/>
                  </a:lnTo>
                  <a:lnTo>
                    <a:pt x="119659" y="3759962"/>
                  </a:lnTo>
                  <a:lnTo>
                    <a:pt x="164617" y="3775583"/>
                  </a:lnTo>
                  <a:lnTo>
                    <a:pt x="213588" y="3781056"/>
                  </a:lnTo>
                  <a:lnTo>
                    <a:pt x="1100696" y="3781056"/>
                  </a:lnTo>
                  <a:lnTo>
                    <a:pt x="1149604" y="3775583"/>
                  </a:lnTo>
                  <a:lnTo>
                    <a:pt x="1194549" y="3759962"/>
                  </a:lnTo>
                  <a:lnTo>
                    <a:pt x="1234313" y="3735463"/>
                  </a:lnTo>
                  <a:lnTo>
                    <a:pt x="1267320" y="3703459"/>
                  </a:lnTo>
                  <a:lnTo>
                    <a:pt x="1292593" y="3664978"/>
                  </a:lnTo>
                  <a:lnTo>
                    <a:pt x="1308595" y="3621278"/>
                  </a:lnTo>
                  <a:lnTo>
                    <a:pt x="1314323" y="3573780"/>
                  </a:lnTo>
                  <a:lnTo>
                    <a:pt x="1314323" y="2788551"/>
                  </a:lnTo>
                  <a:close/>
                </a:path>
                <a:path w="2819400" h="3781425">
                  <a:moveTo>
                    <a:pt x="1314323" y="1494802"/>
                  </a:moveTo>
                  <a:lnTo>
                    <a:pt x="1308595" y="1446911"/>
                  </a:lnTo>
                  <a:lnTo>
                    <a:pt x="1292593" y="1402842"/>
                  </a:lnTo>
                  <a:lnTo>
                    <a:pt x="1267320" y="1364119"/>
                  </a:lnTo>
                  <a:lnTo>
                    <a:pt x="1234313" y="1331722"/>
                  </a:lnTo>
                  <a:lnTo>
                    <a:pt x="1194549" y="1307096"/>
                  </a:lnTo>
                  <a:lnTo>
                    <a:pt x="1149604" y="1291336"/>
                  </a:lnTo>
                  <a:lnTo>
                    <a:pt x="1100696" y="1285875"/>
                  </a:lnTo>
                  <a:lnTo>
                    <a:pt x="213588" y="1285875"/>
                  </a:lnTo>
                  <a:lnTo>
                    <a:pt x="164617" y="1291336"/>
                  </a:lnTo>
                  <a:lnTo>
                    <a:pt x="119659" y="1307096"/>
                  </a:lnTo>
                  <a:lnTo>
                    <a:pt x="79984" y="1331722"/>
                  </a:lnTo>
                  <a:lnTo>
                    <a:pt x="46913" y="1364119"/>
                  </a:lnTo>
                  <a:lnTo>
                    <a:pt x="21691" y="1402842"/>
                  </a:lnTo>
                  <a:lnTo>
                    <a:pt x="5638" y="1446911"/>
                  </a:lnTo>
                  <a:lnTo>
                    <a:pt x="0" y="1494802"/>
                  </a:lnTo>
                  <a:lnTo>
                    <a:pt x="0" y="2286254"/>
                  </a:lnTo>
                  <a:lnTo>
                    <a:pt x="5638" y="2334145"/>
                  </a:lnTo>
                  <a:lnTo>
                    <a:pt x="21691" y="2378075"/>
                  </a:lnTo>
                  <a:lnTo>
                    <a:pt x="46913" y="2416937"/>
                  </a:lnTo>
                  <a:lnTo>
                    <a:pt x="79984" y="2449207"/>
                  </a:lnTo>
                  <a:lnTo>
                    <a:pt x="119659" y="2473960"/>
                  </a:lnTo>
                  <a:lnTo>
                    <a:pt x="164617" y="2489581"/>
                  </a:lnTo>
                  <a:lnTo>
                    <a:pt x="213588" y="2495181"/>
                  </a:lnTo>
                  <a:lnTo>
                    <a:pt x="1100696" y="2495181"/>
                  </a:lnTo>
                  <a:lnTo>
                    <a:pt x="1149604" y="2489581"/>
                  </a:lnTo>
                  <a:lnTo>
                    <a:pt x="1194549" y="2473960"/>
                  </a:lnTo>
                  <a:lnTo>
                    <a:pt x="1234313" y="2449207"/>
                  </a:lnTo>
                  <a:lnTo>
                    <a:pt x="1267320" y="2416937"/>
                  </a:lnTo>
                  <a:lnTo>
                    <a:pt x="1292593" y="2378075"/>
                  </a:lnTo>
                  <a:lnTo>
                    <a:pt x="1308595" y="2334145"/>
                  </a:lnTo>
                  <a:lnTo>
                    <a:pt x="1314323" y="2286254"/>
                  </a:lnTo>
                  <a:lnTo>
                    <a:pt x="1314323" y="1494802"/>
                  </a:lnTo>
                  <a:close/>
                </a:path>
                <a:path w="2819400" h="3781425">
                  <a:moveTo>
                    <a:pt x="1314323" y="207276"/>
                  </a:moveTo>
                  <a:lnTo>
                    <a:pt x="1308595" y="159766"/>
                  </a:lnTo>
                  <a:lnTo>
                    <a:pt x="1292593" y="116090"/>
                  </a:lnTo>
                  <a:lnTo>
                    <a:pt x="1267320" y="77597"/>
                  </a:lnTo>
                  <a:lnTo>
                    <a:pt x="1234313" y="45466"/>
                  </a:lnTo>
                  <a:lnTo>
                    <a:pt x="1194549" y="21094"/>
                  </a:lnTo>
                  <a:lnTo>
                    <a:pt x="1149604" y="5461"/>
                  </a:lnTo>
                  <a:lnTo>
                    <a:pt x="1100696" y="0"/>
                  </a:lnTo>
                  <a:lnTo>
                    <a:pt x="213588" y="0"/>
                  </a:lnTo>
                  <a:lnTo>
                    <a:pt x="164617" y="5461"/>
                  </a:lnTo>
                  <a:lnTo>
                    <a:pt x="119659" y="21094"/>
                  </a:lnTo>
                  <a:lnTo>
                    <a:pt x="79984" y="45466"/>
                  </a:lnTo>
                  <a:lnTo>
                    <a:pt x="46913" y="77597"/>
                  </a:lnTo>
                  <a:lnTo>
                    <a:pt x="21691" y="116090"/>
                  </a:lnTo>
                  <a:lnTo>
                    <a:pt x="5638" y="159766"/>
                  </a:lnTo>
                  <a:lnTo>
                    <a:pt x="0" y="207276"/>
                  </a:lnTo>
                  <a:lnTo>
                    <a:pt x="0" y="992505"/>
                  </a:lnTo>
                  <a:lnTo>
                    <a:pt x="5638" y="1040015"/>
                  </a:lnTo>
                  <a:lnTo>
                    <a:pt x="21691" y="1083691"/>
                  </a:lnTo>
                  <a:lnTo>
                    <a:pt x="46913" y="1122172"/>
                  </a:lnTo>
                  <a:lnTo>
                    <a:pt x="79984" y="1154188"/>
                  </a:lnTo>
                  <a:lnTo>
                    <a:pt x="119659" y="1178687"/>
                  </a:lnTo>
                  <a:lnTo>
                    <a:pt x="164617" y="1194320"/>
                  </a:lnTo>
                  <a:lnTo>
                    <a:pt x="213588" y="1199781"/>
                  </a:lnTo>
                  <a:lnTo>
                    <a:pt x="1100696" y="1199781"/>
                  </a:lnTo>
                  <a:lnTo>
                    <a:pt x="1149604" y="1194320"/>
                  </a:lnTo>
                  <a:lnTo>
                    <a:pt x="1194549" y="1178687"/>
                  </a:lnTo>
                  <a:lnTo>
                    <a:pt x="1234313" y="1154188"/>
                  </a:lnTo>
                  <a:lnTo>
                    <a:pt x="1267320" y="1122172"/>
                  </a:lnTo>
                  <a:lnTo>
                    <a:pt x="1292593" y="1083691"/>
                  </a:lnTo>
                  <a:lnTo>
                    <a:pt x="1308595" y="1040015"/>
                  </a:lnTo>
                  <a:lnTo>
                    <a:pt x="1314323" y="992505"/>
                  </a:lnTo>
                  <a:lnTo>
                    <a:pt x="1314323" y="207276"/>
                  </a:lnTo>
                  <a:close/>
                </a:path>
                <a:path w="2819400" h="3781425">
                  <a:moveTo>
                    <a:pt x="2800210" y="2788551"/>
                  </a:moveTo>
                  <a:lnTo>
                    <a:pt x="2794508" y="2741053"/>
                  </a:lnTo>
                  <a:lnTo>
                    <a:pt x="2778493" y="2697353"/>
                  </a:lnTo>
                  <a:lnTo>
                    <a:pt x="2753233" y="2658872"/>
                  </a:lnTo>
                  <a:lnTo>
                    <a:pt x="2720213" y="2626741"/>
                  </a:lnTo>
                  <a:lnTo>
                    <a:pt x="2680449" y="2602369"/>
                  </a:lnTo>
                  <a:lnTo>
                    <a:pt x="2635491" y="2586736"/>
                  </a:lnTo>
                  <a:lnTo>
                    <a:pt x="2586596" y="2581275"/>
                  </a:lnTo>
                  <a:lnTo>
                    <a:pt x="1699514" y="2581275"/>
                  </a:lnTo>
                  <a:lnTo>
                    <a:pt x="1650492" y="2586736"/>
                  </a:lnTo>
                  <a:lnTo>
                    <a:pt x="1605521" y="2602369"/>
                  </a:lnTo>
                  <a:lnTo>
                    <a:pt x="1565910" y="2626741"/>
                  </a:lnTo>
                  <a:lnTo>
                    <a:pt x="1532763" y="2658872"/>
                  </a:lnTo>
                  <a:lnTo>
                    <a:pt x="1507617" y="2697353"/>
                  </a:lnTo>
                  <a:lnTo>
                    <a:pt x="1491488" y="2741053"/>
                  </a:lnTo>
                  <a:lnTo>
                    <a:pt x="1485900" y="2788551"/>
                  </a:lnTo>
                  <a:lnTo>
                    <a:pt x="1485900" y="3573780"/>
                  </a:lnTo>
                  <a:lnTo>
                    <a:pt x="1491488" y="3621278"/>
                  </a:lnTo>
                  <a:lnTo>
                    <a:pt x="1507617" y="3664978"/>
                  </a:lnTo>
                  <a:lnTo>
                    <a:pt x="1532763" y="3703459"/>
                  </a:lnTo>
                  <a:lnTo>
                    <a:pt x="1565910" y="3735463"/>
                  </a:lnTo>
                  <a:lnTo>
                    <a:pt x="1605521" y="3759962"/>
                  </a:lnTo>
                  <a:lnTo>
                    <a:pt x="1650492" y="3775583"/>
                  </a:lnTo>
                  <a:lnTo>
                    <a:pt x="1699514" y="3781056"/>
                  </a:lnTo>
                  <a:lnTo>
                    <a:pt x="2586596" y="3781056"/>
                  </a:lnTo>
                  <a:lnTo>
                    <a:pt x="2635491" y="3775583"/>
                  </a:lnTo>
                  <a:lnTo>
                    <a:pt x="2680449" y="3759962"/>
                  </a:lnTo>
                  <a:lnTo>
                    <a:pt x="2720213" y="3735463"/>
                  </a:lnTo>
                  <a:lnTo>
                    <a:pt x="2753233" y="3703459"/>
                  </a:lnTo>
                  <a:lnTo>
                    <a:pt x="2778493" y="3664978"/>
                  </a:lnTo>
                  <a:lnTo>
                    <a:pt x="2794508" y="3621278"/>
                  </a:lnTo>
                  <a:lnTo>
                    <a:pt x="2800210" y="3573780"/>
                  </a:lnTo>
                  <a:lnTo>
                    <a:pt x="2800210" y="2788551"/>
                  </a:lnTo>
                  <a:close/>
                </a:path>
                <a:path w="2819400" h="3781425">
                  <a:moveTo>
                    <a:pt x="2800210" y="1494802"/>
                  </a:moveTo>
                  <a:lnTo>
                    <a:pt x="2794508" y="1446911"/>
                  </a:lnTo>
                  <a:lnTo>
                    <a:pt x="2778493" y="1402842"/>
                  </a:lnTo>
                  <a:lnTo>
                    <a:pt x="2753233" y="1364119"/>
                  </a:lnTo>
                  <a:lnTo>
                    <a:pt x="2720213" y="1331722"/>
                  </a:lnTo>
                  <a:lnTo>
                    <a:pt x="2680449" y="1307096"/>
                  </a:lnTo>
                  <a:lnTo>
                    <a:pt x="2635491" y="1291336"/>
                  </a:lnTo>
                  <a:lnTo>
                    <a:pt x="2586596" y="1285875"/>
                  </a:lnTo>
                  <a:lnTo>
                    <a:pt x="1699514" y="1285875"/>
                  </a:lnTo>
                  <a:lnTo>
                    <a:pt x="1650492" y="1291336"/>
                  </a:lnTo>
                  <a:lnTo>
                    <a:pt x="1605521" y="1307096"/>
                  </a:lnTo>
                  <a:lnTo>
                    <a:pt x="1565910" y="1331722"/>
                  </a:lnTo>
                  <a:lnTo>
                    <a:pt x="1532763" y="1364119"/>
                  </a:lnTo>
                  <a:lnTo>
                    <a:pt x="1507617" y="1402842"/>
                  </a:lnTo>
                  <a:lnTo>
                    <a:pt x="1491488" y="1446911"/>
                  </a:lnTo>
                  <a:lnTo>
                    <a:pt x="1485900" y="1494802"/>
                  </a:lnTo>
                  <a:lnTo>
                    <a:pt x="1485900" y="2286254"/>
                  </a:lnTo>
                  <a:lnTo>
                    <a:pt x="1491488" y="2334145"/>
                  </a:lnTo>
                  <a:lnTo>
                    <a:pt x="1507617" y="2378075"/>
                  </a:lnTo>
                  <a:lnTo>
                    <a:pt x="1532763" y="2416937"/>
                  </a:lnTo>
                  <a:lnTo>
                    <a:pt x="1565910" y="2449207"/>
                  </a:lnTo>
                  <a:lnTo>
                    <a:pt x="1605521" y="2473960"/>
                  </a:lnTo>
                  <a:lnTo>
                    <a:pt x="1650492" y="2489581"/>
                  </a:lnTo>
                  <a:lnTo>
                    <a:pt x="1699514" y="2495181"/>
                  </a:lnTo>
                  <a:lnTo>
                    <a:pt x="2586596" y="2495181"/>
                  </a:lnTo>
                  <a:lnTo>
                    <a:pt x="2635491" y="2489581"/>
                  </a:lnTo>
                  <a:lnTo>
                    <a:pt x="2680449" y="2473960"/>
                  </a:lnTo>
                  <a:lnTo>
                    <a:pt x="2720213" y="2449207"/>
                  </a:lnTo>
                  <a:lnTo>
                    <a:pt x="2753233" y="2416937"/>
                  </a:lnTo>
                  <a:lnTo>
                    <a:pt x="2778493" y="2378075"/>
                  </a:lnTo>
                  <a:lnTo>
                    <a:pt x="2794508" y="2334145"/>
                  </a:lnTo>
                  <a:lnTo>
                    <a:pt x="2800210" y="2286254"/>
                  </a:lnTo>
                  <a:lnTo>
                    <a:pt x="2800210" y="1494802"/>
                  </a:lnTo>
                  <a:close/>
                </a:path>
                <a:path w="2819400" h="3781425">
                  <a:moveTo>
                    <a:pt x="2819260" y="208927"/>
                  </a:moveTo>
                  <a:lnTo>
                    <a:pt x="2813558" y="161036"/>
                  </a:lnTo>
                  <a:lnTo>
                    <a:pt x="2797543" y="116967"/>
                  </a:lnTo>
                  <a:lnTo>
                    <a:pt x="2772283" y="78244"/>
                  </a:lnTo>
                  <a:lnTo>
                    <a:pt x="2739263" y="45847"/>
                  </a:lnTo>
                  <a:lnTo>
                    <a:pt x="2699499" y="21221"/>
                  </a:lnTo>
                  <a:lnTo>
                    <a:pt x="2654541" y="5461"/>
                  </a:lnTo>
                  <a:lnTo>
                    <a:pt x="2605659" y="0"/>
                  </a:lnTo>
                  <a:lnTo>
                    <a:pt x="1718564" y="0"/>
                  </a:lnTo>
                  <a:lnTo>
                    <a:pt x="1669542" y="5461"/>
                  </a:lnTo>
                  <a:lnTo>
                    <a:pt x="1624571" y="21221"/>
                  </a:lnTo>
                  <a:lnTo>
                    <a:pt x="1584960" y="45847"/>
                  </a:lnTo>
                  <a:lnTo>
                    <a:pt x="1551813" y="78244"/>
                  </a:lnTo>
                  <a:lnTo>
                    <a:pt x="1526667" y="116967"/>
                  </a:lnTo>
                  <a:lnTo>
                    <a:pt x="151053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538" y="1048270"/>
                  </a:lnTo>
                  <a:lnTo>
                    <a:pt x="1526667" y="1092200"/>
                  </a:lnTo>
                  <a:lnTo>
                    <a:pt x="1551813" y="1131062"/>
                  </a:lnTo>
                  <a:lnTo>
                    <a:pt x="1584960" y="1163332"/>
                  </a:lnTo>
                  <a:lnTo>
                    <a:pt x="1624571" y="1188085"/>
                  </a:lnTo>
                  <a:lnTo>
                    <a:pt x="1669542" y="1203706"/>
                  </a:lnTo>
                  <a:lnTo>
                    <a:pt x="1718564" y="1209306"/>
                  </a:lnTo>
                  <a:lnTo>
                    <a:pt x="2605659" y="1209306"/>
                  </a:lnTo>
                  <a:lnTo>
                    <a:pt x="2654541" y="1203706"/>
                  </a:lnTo>
                  <a:lnTo>
                    <a:pt x="2699499" y="1188085"/>
                  </a:lnTo>
                  <a:lnTo>
                    <a:pt x="2739263" y="1163332"/>
                  </a:lnTo>
                  <a:lnTo>
                    <a:pt x="2772283" y="1131062"/>
                  </a:lnTo>
                  <a:lnTo>
                    <a:pt x="2797543" y="1092200"/>
                  </a:lnTo>
                  <a:lnTo>
                    <a:pt x="2813558" y="1048270"/>
                  </a:lnTo>
                  <a:lnTo>
                    <a:pt x="2819260" y="1000379"/>
                  </a:lnTo>
                  <a:lnTo>
                    <a:pt x="2819260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02335" y="5639117"/>
            <a:ext cx="81661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8704" y="5446140"/>
            <a:ext cx="929640" cy="4794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-16510">
              <a:lnSpc>
                <a:spcPct val="105400"/>
              </a:lnSpc>
              <a:spcBef>
                <a:spcPts val="60"/>
              </a:spcBef>
            </a:pPr>
            <a:r>
              <a:rPr dirty="0" sz="950" spc="5" b="1">
                <a:solidFill>
                  <a:srgbClr val="312C2A"/>
                </a:solidFill>
                <a:latin typeface="Arial"/>
                <a:cs typeface="Arial"/>
              </a:rPr>
              <a:t>Polystyrene </a:t>
            </a:r>
            <a:r>
              <a:rPr dirty="0" sz="950" spc="1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312C2A"/>
                </a:solidFill>
                <a:latin typeface="Arial"/>
                <a:cs typeface="Arial"/>
              </a:rPr>
              <a:t>containers</a:t>
            </a:r>
            <a:r>
              <a:rPr dirty="0" sz="950" spc="-4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312C2A"/>
                </a:solidFill>
                <a:latin typeface="Arial"/>
                <a:cs typeface="Arial"/>
              </a:rPr>
              <a:t>and </a:t>
            </a:r>
            <a:r>
              <a:rPr dirty="0" sz="950" spc="-2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312C2A"/>
                </a:solidFill>
                <a:latin typeface="Arial"/>
                <a:cs typeface="Arial"/>
              </a:rPr>
              <a:t>packaging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6235" y="6836790"/>
            <a:ext cx="8610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3772" y="8129523"/>
            <a:ext cx="64389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04775">
              <a:lnSpc>
                <a:spcPts val="1200"/>
              </a:lnSpc>
              <a:spcBef>
                <a:spcPts val="190"/>
              </a:spcBef>
            </a:pP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Sweet 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6297" y="6935469"/>
            <a:ext cx="9175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acke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5260" y="8129523"/>
            <a:ext cx="117475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50825" marR="5080" indent="-238760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y 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plates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3873" y="4638675"/>
            <a:ext cx="6202680" cy="3653154"/>
            <a:chOff x="693873" y="4638675"/>
            <a:chExt cx="6202680" cy="3653154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50" y="4638675"/>
              <a:ext cx="1095375" cy="1066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7450" y="4743450"/>
              <a:ext cx="752475" cy="7905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74" y="6130429"/>
              <a:ext cx="759180" cy="831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6025" y="6010275"/>
              <a:ext cx="685800" cy="885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873" y="7348220"/>
              <a:ext cx="1248972" cy="9432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8875" y="7410450"/>
              <a:ext cx="742950" cy="6858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76700" y="4752974"/>
              <a:ext cx="2819400" cy="1209675"/>
            </a:xfrm>
            <a:custGeom>
              <a:avLst/>
              <a:gdLst/>
              <a:ahLst/>
              <a:cxnLst/>
              <a:rect l="l" t="t" r="r" b="b"/>
              <a:pathLst>
                <a:path w="2819400" h="1209675">
                  <a:moveTo>
                    <a:pt x="1304785" y="208927"/>
                  </a:moveTo>
                  <a:lnTo>
                    <a:pt x="1299083" y="161036"/>
                  </a:lnTo>
                  <a:lnTo>
                    <a:pt x="1283208" y="116967"/>
                  </a:lnTo>
                  <a:lnTo>
                    <a:pt x="1258189" y="78244"/>
                  </a:lnTo>
                  <a:lnTo>
                    <a:pt x="1225296" y="45847"/>
                  </a:lnTo>
                  <a:lnTo>
                    <a:pt x="1185926" y="21221"/>
                  </a:lnTo>
                  <a:lnTo>
                    <a:pt x="1141336" y="5461"/>
                  </a:lnTo>
                  <a:lnTo>
                    <a:pt x="1092708" y="0"/>
                  </a:lnTo>
                  <a:lnTo>
                    <a:pt x="212090" y="0"/>
                  </a:lnTo>
                  <a:lnTo>
                    <a:pt x="163436" y="5461"/>
                  </a:lnTo>
                  <a:lnTo>
                    <a:pt x="118745" y="21221"/>
                  </a:lnTo>
                  <a:lnTo>
                    <a:pt x="79375" y="45847"/>
                  </a:lnTo>
                  <a:lnTo>
                    <a:pt x="46609" y="78244"/>
                  </a:lnTo>
                  <a:lnTo>
                    <a:pt x="21590" y="116967"/>
                  </a:lnTo>
                  <a:lnTo>
                    <a:pt x="558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588" y="1048270"/>
                  </a:lnTo>
                  <a:lnTo>
                    <a:pt x="21590" y="1092200"/>
                  </a:lnTo>
                  <a:lnTo>
                    <a:pt x="46609" y="1131062"/>
                  </a:lnTo>
                  <a:lnTo>
                    <a:pt x="79375" y="1163332"/>
                  </a:lnTo>
                  <a:lnTo>
                    <a:pt x="118745" y="1188085"/>
                  </a:lnTo>
                  <a:lnTo>
                    <a:pt x="163436" y="1203706"/>
                  </a:lnTo>
                  <a:lnTo>
                    <a:pt x="212090" y="1209306"/>
                  </a:lnTo>
                  <a:lnTo>
                    <a:pt x="1092708" y="1209306"/>
                  </a:lnTo>
                  <a:lnTo>
                    <a:pt x="1141336" y="1203706"/>
                  </a:lnTo>
                  <a:lnTo>
                    <a:pt x="1185926" y="1188085"/>
                  </a:lnTo>
                  <a:lnTo>
                    <a:pt x="1225296" y="1163332"/>
                  </a:lnTo>
                  <a:lnTo>
                    <a:pt x="1258189" y="1131062"/>
                  </a:lnTo>
                  <a:lnTo>
                    <a:pt x="1283208" y="1092200"/>
                  </a:lnTo>
                  <a:lnTo>
                    <a:pt x="1299083" y="1048270"/>
                  </a:lnTo>
                  <a:lnTo>
                    <a:pt x="1304785" y="1000379"/>
                  </a:lnTo>
                  <a:lnTo>
                    <a:pt x="1304785" y="208927"/>
                  </a:lnTo>
                  <a:close/>
                </a:path>
                <a:path w="2819400" h="1209675">
                  <a:moveTo>
                    <a:pt x="2819260" y="216801"/>
                  </a:moveTo>
                  <a:lnTo>
                    <a:pt x="2813545" y="169291"/>
                  </a:lnTo>
                  <a:lnTo>
                    <a:pt x="2797556" y="125615"/>
                  </a:lnTo>
                  <a:lnTo>
                    <a:pt x="2772270" y="87122"/>
                  </a:lnTo>
                  <a:lnTo>
                    <a:pt x="2739263" y="54991"/>
                  </a:lnTo>
                  <a:lnTo>
                    <a:pt x="2699499" y="30619"/>
                  </a:lnTo>
                  <a:lnTo>
                    <a:pt x="2654554" y="14986"/>
                  </a:lnTo>
                  <a:lnTo>
                    <a:pt x="2605646" y="9525"/>
                  </a:lnTo>
                  <a:lnTo>
                    <a:pt x="1718564" y="9525"/>
                  </a:lnTo>
                  <a:lnTo>
                    <a:pt x="1669529" y="14986"/>
                  </a:lnTo>
                  <a:lnTo>
                    <a:pt x="1624584" y="30619"/>
                  </a:lnTo>
                  <a:lnTo>
                    <a:pt x="1584947" y="54991"/>
                  </a:lnTo>
                  <a:lnTo>
                    <a:pt x="1551813" y="87122"/>
                  </a:lnTo>
                  <a:lnTo>
                    <a:pt x="1526654" y="125615"/>
                  </a:lnTo>
                  <a:lnTo>
                    <a:pt x="1510538" y="169291"/>
                  </a:lnTo>
                  <a:lnTo>
                    <a:pt x="1504950" y="216801"/>
                  </a:lnTo>
                  <a:lnTo>
                    <a:pt x="1504950" y="1002030"/>
                  </a:lnTo>
                  <a:lnTo>
                    <a:pt x="1510538" y="1049540"/>
                  </a:lnTo>
                  <a:lnTo>
                    <a:pt x="1526654" y="1093216"/>
                  </a:lnTo>
                  <a:lnTo>
                    <a:pt x="1551813" y="1131697"/>
                  </a:lnTo>
                  <a:lnTo>
                    <a:pt x="1584947" y="1163713"/>
                  </a:lnTo>
                  <a:lnTo>
                    <a:pt x="1624584" y="1188212"/>
                  </a:lnTo>
                  <a:lnTo>
                    <a:pt x="1669529" y="1203845"/>
                  </a:lnTo>
                  <a:lnTo>
                    <a:pt x="1718564" y="1209306"/>
                  </a:lnTo>
                  <a:lnTo>
                    <a:pt x="2605646" y="1209306"/>
                  </a:lnTo>
                  <a:lnTo>
                    <a:pt x="2654554" y="1203845"/>
                  </a:lnTo>
                  <a:lnTo>
                    <a:pt x="2699499" y="1188212"/>
                  </a:lnTo>
                  <a:lnTo>
                    <a:pt x="2739263" y="1163713"/>
                  </a:lnTo>
                  <a:lnTo>
                    <a:pt x="2772270" y="1131697"/>
                  </a:lnTo>
                  <a:lnTo>
                    <a:pt x="2797556" y="1093216"/>
                  </a:lnTo>
                  <a:lnTo>
                    <a:pt x="2813545" y="1049540"/>
                  </a:lnTo>
                  <a:lnTo>
                    <a:pt x="2819260" y="1002030"/>
                  </a:lnTo>
                  <a:lnTo>
                    <a:pt x="2819260" y="216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496180" y="5711190"/>
            <a:ext cx="4114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5" b="1">
                <a:latin typeface="Arial"/>
                <a:cs typeface="Arial"/>
              </a:rPr>
              <a:t>P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76700" y="6048374"/>
            <a:ext cx="2800350" cy="2495550"/>
          </a:xfrm>
          <a:custGeom>
            <a:avLst/>
            <a:gdLst/>
            <a:ahLst/>
            <a:cxnLst/>
            <a:rect l="l" t="t" r="r" b="b"/>
            <a:pathLst>
              <a:path w="2800350" h="2495550">
                <a:moveTo>
                  <a:pt x="1304785" y="1502676"/>
                </a:moveTo>
                <a:lnTo>
                  <a:pt x="1299083" y="1455178"/>
                </a:lnTo>
                <a:lnTo>
                  <a:pt x="1283208" y="1411478"/>
                </a:lnTo>
                <a:lnTo>
                  <a:pt x="1258189" y="1372997"/>
                </a:lnTo>
                <a:lnTo>
                  <a:pt x="1225296" y="1340866"/>
                </a:lnTo>
                <a:lnTo>
                  <a:pt x="1185926" y="1316494"/>
                </a:lnTo>
                <a:lnTo>
                  <a:pt x="1141336" y="1300861"/>
                </a:lnTo>
                <a:lnTo>
                  <a:pt x="1092708" y="1295400"/>
                </a:lnTo>
                <a:lnTo>
                  <a:pt x="212090" y="1295400"/>
                </a:lnTo>
                <a:lnTo>
                  <a:pt x="163436" y="1300861"/>
                </a:lnTo>
                <a:lnTo>
                  <a:pt x="118745" y="1316494"/>
                </a:lnTo>
                <a:lnTo>
                  <a:pt x="79375" y="1340866"/>
                </a:lnTo>
                <a:lnTo>
                  <a:pt x="46609" y="1372997"/>
                </a:lnTo>
                <a:lnTo>
                  <a:pt x="21590" y="1411478"/>
                </a:lnTo>
                <a:lnTo>
                  <a:pt x="5588" y="1455178"/>
                </a:lnTo>
                <a:lnTo>
                  <a:pt x="0" y="1502676"/>
                </a:lnTo>
                <a:lnTo>
                  <a:pt x="0" y="2287905"/>
                </a:lnTo>
                <a:lnTo>
                  <a:pt x="5588" y="2335403"/>
                </a:lnTo>
                <a:lnTo>
                  <a:pt x="21590" y="2379103"/>
                </a:lnTo>
                <a:lnTo>
                  <a:pt x="46609" y="2417584"/>
                </a:lnTo>
                <a:lnTo>
                  <a:pt x="79375" y="2449588"/>
                </a:lnTo>
                <a:lnTo>
                  <a:pt x="118745" y="2474087"/>
                </a:lnTo>
                <a:lnTo>
                  <a:pt x="163436" y="2489708"/>
                </a:lnTo>
                <a:lnTo>
                  <a:pt x="212090" y="2495181"/>
                </a:lnTo>
                <a:lnTo>
                  <a:pt x="1092708" y="2495181"/>
                </a:lnTo>
                <a:lnTo>
                  <a:pt x="1141336" y="2489708"/>
                </a:lnTo>
                <a:lnTo>
                  <a:pt x="1185926" y="2474087"/>
                </a:lnTo>
                <a:lnTo>
                  <a:pt x="1225296" y="2449588"/>
                </a:lnTo>
                <a:lnTo>
                  <a:pt x="1258189" y="2417584"/>
                </a:lnTo>
                <a:lnTo>
                  <a:pt x="1283208" y="2379103"/>
                </a:lnTo>
                <a:lnTo>
                  <a:pt x="1299083" y="2335403"/>
                </a:lnTo>
                <a:lnTo>
                  <a:pt x="1304785" y="2287905"/>
                </a:lnTo>
                <a:lnTo>
                  <a:pt x="1304785" y="1502676"/>
                </a:lnTo>
                <a:close/>
              </a:path>
              <a:path w="2800350" h="2495550">
                <a:moveTo>
                  <a:pt x="1304785" y="208927"/>
                </a:moveTo>
                <a:lnTo>
                  <a:pt x="1299083" y="161036"/>
                </a:lnTo>
                <a:lnTo>
                  <a:pt x="1283208" y="116967"/>
                </a:lnTo>
                <a:lnTo>
                  <a:pt x="1258189" y="78244"/>
                </a:lnTo>
                <a:lnTo>
                  <a:pt x="1225296" y="45847"/>
                </a:lnTo>
                <a:lnTo>
                  <a:pt x="1185926" y="21221"/>
                </a:lnTo>
                <a:lnTo>
                  <a:pt x="1141336" y="5461"/>
                </a:lnTo>
                <a:lnTo>
                  <a:pt x="1092708" y="0"/>
                </a:lnTo>
                <a:lnTo>
                  <a:pt x="212090" y="0"/>
                </a:lnTo>
                <a:lnTo>
                  <a:pt x="163436" y="5461"/>
                </a:lnTo>
                <a:lnTo>
                  <a:pt x="118745" y="21221"/>
                </a:lnTo>
                <a:lnTo>
                  <a:pt x="79375" y="45847"/>
                </a:lnTo>
                <a:lnTo>
                  <a:pt x="46609" y="78244"/>
                </a:lnTo>
                <a:lnTo>
                  <a:pt x="21590" y="116967"/>
                </a:lnTo>
                <a:lnTo>
                  <a:pt x="5588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588" y="1048270"/>
                </a:lnTo>
                <a:lnTo>
                  <a:pt x="21590" y="1092200"/>
                </a:lnTo>
                <a:lnTo>
                  <a:pt x="46609" y="1131062"/>
                </a:lnTo>
                <a:lnTo>
                  <a:pt x="79375" y="1163332"/>
                </a:lnTo>
                <a:lnTo>
                  <a:pt x="118745" y="1188085"/>
                </a:lnTo>
                <a:lnTo>
                  <a:pt x="163436" y="1203706"/>
                </a:lnTo>
                <a:lnTo>
                  <a:pt x="212090" y="1209306"/>
                </a:lnTo>
                <a:lnTo>
                  <a:pt x="1092708" y="1209306"/>
                </a:lnTo>
                <a:lnTo>
                  <a:pt x="1141336" y="1203706"/>
                </a:lnTo>
                <a:lnTo>
                  <a:pt x="1185926" y="1188085"/>
                </a:lnTo>
                <a:lnTo>
                  <a:pt x="1225296" y="1163332"/>
                </a:lnTo>
                <a:lnTo>
                  <a:pt x="1258189" y="1131062"/>
                </a:lnTo>
                <a:lnTo>
                  <a:pt x="1283208" y="1092200"/>
                </a:lnTo>
                <a:lnTo>
                  <a:pt x="1299083" y="1048270"/>
                </a:lnTo>
                <a:lnTo>
                  <a:pt x="1304785" y="1000379"/>
                </a:lnTo>
                <a:lnTo>
                  <a:pt x="1304785" y="208927"/>
                </a:lnTo>
                <a:close/>
              </a:path>
              <a:path w="2800350" h="2495550">
                <a:moveTo>
                  <a:pt x="2800210" y="1502676"/>
                </a:moveTo>
                <a:lnTo>
                  <a:pt x="2794495" y="1455178"/>
                </a:lnTo>
                <a:lnTo>
                  <a:pt x="2778506" y="1411478"/>
                </a:lnTo>
                <a:lnTo>
                  <a:pt x="2753220" y="1372997"/>
                </a:lnTo>
                <a:lnTo>
                  <a:pt x="2720213" y="1340866"/>
                </a:lnTo>
                <a:lnTo>
                  <a:pt x="2680449" y="1316494"/>
                </a:lnTo>
                <a:lnTo>
                  <a:pt x="2635504" y="1300861"/>
                </a:lnTo>
                <a:lnTo>
                  <a:pt x="2586596" y="1295400"/>
                </a:lnTo>
                <a:lnTo>
                  <a:pt x="1699514" y="1295400"/>
                </a:lnTo>
                <a:lnTo>
                  <a:pt x="1650479" y="1300861"/>
                </a:lnTo>
                <a:lnTo>
                  <a:pt x="1605534" y="1316494"/>
                </a:lnTo>
                <a:lnTo>
                  <a:pt x="1565897" y="1340866"/>
                </a:lnTo>
                <a:lnTo>
                  <a:pt x="1532763" y="1372997"/>
                </a:lnTo>
                <a:lnTo>
                  <a:pt x="1507604" y="1411478"/>
                </a:lnTo>
                <a:lnTo>
                  <a:pt x="1491488" y="1455178"/>
                </a:lnTo>
                <a:lnTo>
                  <a:pt x="1485900" y="1502676"/>
                </a:lnTo>
                <a:lnTo>
                  <a:pt x="1485900" y="2287905"/>
                </a:lnTo>
                <a:lnTo>
                  <a:pt x="1491488" y="2335403"/>
                </a:lnTo>
                <a:lnTo>
                  <a:pt x="1507604" y="2379103"/>
                </a:lnTo>
                <a:lnTo>
                  <a:pt x="1532763" y="2417584"/>
                </a:lnTo>
                <a:lnTo>
                  <a:pt x="1565897" y="2449588"/>
                </a:lnTo>
                <a:lnTo>
                  <a:pt x="1605534" y="2474087"/>
                </a:lnTo>
                <a:lnTo>
                  <a:pt x="1650479" y="2489708"/>
                </a:lnTo>
                <a:lnTo>
                  <a:pt x="1699514" y="2495181"/>
                </a:lnTo>
                <a:lnTo>
                  <a:pt x="2586596" y="2495181"/>
                </a:lnTo>
                <a:lnTo>
                  <a:pt x="2635504" y="2489708"/>
                </a:lnTo>
                <a:lnTo>
                  <a:pt x="2680449" y="2474087"/>
                </a:lnTo>
                <a:lnTo>
                  <a:pt x="2720213" y="2449588"/>
                </a:lnTo>
                <a:lnTo>
                  <a:pt x="2753220" y="2417584"/>
                </a:lnTo>
                <a:lnTo>
                  <a:pt x="2778506" y="2379103"/>
                </a:lnTo>
                <a:lnTo>
                  <a:pt x="2794495" y="2335403"/>
                </a:lnTo>
                <a:lnTo>
                  <a:pt x="2800210" y="2287905"/>
                </a:lnTo>
                <a:lnTo>
                  <a:pt x="2800210" y="1502676"/>
                </a:lnTo>
                <a:close/>
              </a:path>
              <a:path w="2800350" h="2495550">
                <a:moveTo>
                  <a:pt x="2800210" y="208927"/>
                </a:moveTo>
                <a:lnTo>
                  <a:pt x="2794495" y="161036"/>
                </a:lnTo>
                <a:lnTo>
                  <a:pt x="2778506" y="116967"/>
                </a:lnTo>
                <a:lnTo>
                  <a:pt x="2753220" y="78244"/>
                </a:lnTo>
                <a:lnTo>
                  <a:pt x="2720213" y="45847"/>
                </a:lnTo>
                <a:lnTo>
                  <a:pt x="2680449" y="21221"/>
                </a:lnTo>
                <a:lnTo>
                  <a:pt x="2635504" y="5461"/>
                </a:lnTo>
                <a:lnTo>
                  <a:pt x="2586596" y="0"/>
                </a:lnTo>
                <a:lnTo>
                  <a:pt x="1699514" y="0"/>
                </a:lnTo>
                <a:lnTo>
                  <a:pt x="1650479" y="5461"/>
                </a:lnTo>
                <a:lnTo>
                  <a:pt x="1605534" y="21221"/>
                </a:lnTo>
                <a:lnTo>
                  <a:pt x="1565897" y="45847"/>
                </a:lnTo>
                <a:lnTo>
                  <a:pt x="1532763" y="78244"/>
                </a:lnTo>
                <a:lnTo>
                  <a:pt x="1507604" y="116967"/>
                </a:lnTo>
                <a:lnTo>
                  <a:pt x="1491488" y="161036"/>
                </a:lnTo>
                <a:lnTo>
                  <a:pt x="1485900" y="208927"/>
                </a:lnTo>
                <a:lnTo>
                  <a:pt x="1485900" y="1000379"/>
                </a:lnTo>
                <a:lnTo>
                  <a:pt x="1491488" y="1048270"/>
                </a:lnTo>
                <a:lnTo>
                  <a:pt x="1507604" y="1092200"/>
                </a:lnTo>
                <a:lnTo>
                  <a:pt x="1532763" y="1131062"/>
                </a:lnTo>
                <a:lnTo>
                  <a:pt x="1565897" y="1163332"/>
                </a:lnTo>
                <a:lnTo>
                  <a:pt x="1605534" y="1188085"/>
                </a:lnTo>
                <a:lnTo>
                  <a:pt x="1650479" y="1203706"/>
                </a:lnTo>
                <a:lnTo>
                  <a:pt x="1699514" y="1209306"/>
                </a:lnTo>
                <a:lnTo>
                  <a:pt x="2586596" y="1209306"/>
                </a:lnTo>
                <a:lnTo>
                  <a:pt x="2635504" y="1203706"/>
                </a:lnTo>
                <a:lnTo>
                  <a:pt x="2680449" y="1188085"/>
                </a:lnTo>
                <a:lnTo>
                  <a:pt x="2720213" y="1163332"/>
                </a:lnTo>
                <a:lnTo>
                  <a:pt x="2753220" y="1131062"/>
                </a:lnTo>
                <a:lnTo>
                  <a:pt x="2778506" y="1092200"/>
                </a:lnTo>
                <a:lnTo>
                  <a:pt x="2794495" y="1048270"/>
                </a:lnTo>
                <a:lnTo>
                  <a:pt x="2800210" y="1000379"/>
                </a:lnTo>
                <a:lnTo>
                  <a:pt x="2800210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887465" y="5710491"/>
            <a:ext cx="72580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C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30" b="1">
                <a:latin typeface="Arial"/>
                <a:cs typeface="Arial"/>
              </a:rPr>
              <a:t>dbo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67276" y="6844665"/>
            <a:ext cx="70993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35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k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10025" y="5972175"/>
            <a:ext cx="1438275" cy="93345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745734" y="6947534"/>
            <a:ext cx="96646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10275" y="6105525"/>
            <a:ext cx="371475" cy="809625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231004" y="8105140"/>
            <a:ext cx="9575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0" b="1">
                <a:latin typeface="Arial"/>
                <a:cs typeface="Arial"/>
              </a:rPr>
              <a:t>tubs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and </a:t>
            </a:r>
            <a:r>
              <a:rPr dirty="0" sz="1050" b="1">
                <a:latin typeface="Arial"/>
                <a:cs typeface="Arial"/>
              </a:rPr>
              <a:t>trays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010025" y="4867275"/>
            <a:ext cx="2800350" cy="3324225"/>
            <a:chOff x="4010025" y="4867275"/>
            <a:chExt cx="2800350" cy="3324225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0025" y="7324725"/>
              <a:ext cx="1438275" cy="8667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48325" y="4867275"/>
              <a:ext cx="1162050" cy="7620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52925" y="4886325"/>
              <a:ext cx="695325" cy="80962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807964" y="8224519"/>
            <a:ext cx="7747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42534" y="7268209"/>
            <a:ext cx="1283169" cy="1142873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2590800"/>
            <a:chOff x="0" y="0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1D1D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914400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924300"/>
              <a:ext cx="3162300" cy="4895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1703705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45" b="0" i="1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ene</a:t>
            </a:r>
            <a:r>
              <a:rPr dirty="0" sz="3650" spc="25" b="0" i="1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10" b="0">
                <a:solidFill>
                  <a:srgbClr val="FFFFFF"/>
                </a:solidFill>
                <a:latin typeface="Georgia"/>
                <a:cs typeface="Georgia"/>
              </a:rPr>
              <a:t>WASTE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7700" y="3924236"/>
            <a:ext cx="6430010" cy="6039485"/>
            <a:chOff x="647700" y="3924236"/>
            <a:chExt cx="6430010" cy="60394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375" y="9305925"/>
              <a:ext cx="1314450" cy="657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05025" y="9305925"/>
              <a:ext cx="1447800" cy="657225"/>
            </a:xfrm>
            <a:custGeom>
              <a:avLst/>
              <a:gdLst/>
              <a:ahLst/>
              <a:cxnLst/>
              <a:rect l="l" t="t" r="r" b="b"/>
              <a:pathLst>
                <a:path w="1447800" h="657225">
                  <a:moveTo>
                    <a:pt x="14478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1447800" y="6572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7700" y="4762499"/>
              <a:ext cx="2800350" cy="3781425"/>
            </a:xfrm>
            <a:custGeom>
              <a:avLst/>
              <a:gdLst/>
              <a:ahLst/>
              <a:cxnLst/>
              <a:rect l="l" t="t" r="r" b="b"/>
              <a:pathLst>
                <a:path w="2800350" h="3781425">
                  <a:moveTo>
                    <a:pt x="1314323" y="2788551"/>
                  </a:moveTo>
                  <a:lnTo>
                    <a:pt x="1308595" y="2741053"/>
                  </a:lnTo>
                  <a:lnTo>
                    <a:pt x="1292593" y="2697353"/>
                  </a:lnTo>
                  <a:lnTo>
                    <a:pt x="1267320" y="2658872"/>
                  </a:lnTo>
                  <a:lnTo>
                    <a:pt x="1234313" y="2626741"/>
                  </a:lnTo>
                  <a:lnTo>
                    <a:pt x="1194549" y="2602369"/>
                  </a:lnTo>
                  <a:lnTo>
                    <a:pt x="1149604" y="2586736"/>
                  </a:lnTo>
                  <a:lnTo>
                    <a:pt x="1100696" y="2581275"/>
                  </a:lnTo>
                  <a:lnTo>
                    <a:pt x="213588" y="2581275"/>
                  </a:lnTo>
                  <a:lnTo>
                    <a:pt x="164617" y="2586736"/>
                  </a:lnTo>
                  <a:lnTo>
                    <a:pt x="119659" y="2602369"/>
                  </a:lnTo>
                  <a:lnTo>
                    <a:pt x="79984" y="2626741"/>
                  </a:lnTo>
                  <a:lnTo>
                    <a:pt x="46913" y="2658872"/>
                  </a:lnTo>
                  <a:lnTo>
                    <a:pt x="21691" y="2697353"/>
                  </a:lnTo>
                  <a:lnTo>
                    <a:pt x="5638" y="2741053"/>
                  </a:lnTo>
                  <a:lnTo>
                    <a:pt x="0" y="2788551"/>
                  </a:lnTo>
                  <a:lnTo>
                    <a:pt x="0" y="3573780"/>
                  </a:lnTo>
                  <a:lnTo>
                    <a:pt x="5638" y="3621278"/>
                  </a:lnTo>
                  <a:lnTo>
                    <a:pt x="21691" y="3664978"/>
                  </a:lnTo>
                  <a:lnTo>
                    <a:pt x="46913" y="3703459"/>
                  </a:lnTo>
                  <a:lnTo>
                    <a:pt x="79984" y="3735463"/>
                  </a:lnTo>
                  <a:lnTo>
                    <a:pt x="119659" y="3759962"/>
                  </a:lnTo>
                  <a:lnTo>
                    <a:pt x="164617" y="3775583"/>
                  </a:lnTo>
                  <a:lnTo>
                    <a:pt x="213588" y="3781056"/>
                  </a:lnTo>
                  <a:lnTo>
                    <a:pt x="1100696" y="3781056"/>
                  </a:lnTo>
                  <a:lnTo>
                    <a:pt x="1149604" y="3775583"/>
                  </a:lnTo>
                  <a:lnTo>
                    <a:pt x="1194549" y="3759962"/>
                  </a:lnTo>
                  <a:lnTo>
                    <a:pt x="1234313" y="3735463"/>
                  </a:lnTo>
                  <a:lnTo>
                    <a:pt x="1267320" y="3703459"/>
                  </a:lnTo>
                  <a:lnTo>
                    <a:pt x="1292593" y="3664978"/>
                  </a:lnTo>
                  <a:lnTo>
                    <a:pt x="1308595" y="3621278"/>
                  </a:lnTo>
                  <a:lnTo>
                    <a:pt x="1314323" y="3573780"/>
                  </a:lnTo>
                  <a:lnTo>
                    <a:pt x="1314323" y="2788551"/>
                  </a:lnTo>
                  <a:close/>
                </a:path>
                <a:path w="2800350" h="3781425">
                  <a:moveTo>
                    <a:pt x="1314323" y="1494802"/>
                  </a:moveTo>
                  <a:lnTo>
                    <a:pt x="1308595" y="1446911"/>
                  </a:lnTo>
                  <a:lnTo>
                    <a:pt x="1292593" y="1402842"/>
                  </a:lnTo>
                  <a:lnTo>
                    <a:pt x="1267320" y="1364119"/>
                  </a:lnTo>
                  <a:lnTo>
                    <a:pt x="1234313" y="1331722"/>
                  </a:lnTo>
                  <a:lnTo>
                    <a:pt x="1194549" y="1307096"/>
                  </a:lnTo>
                  <a:lnTo>
                    <a:pt x="1149604" y="1291336"/>
                  </a:lnTo>
                  <a:lnTo>
                    <a:pt x="1100696" y="1285875"/>
                  </a:lnTo>
                  <a:lnTo>
                    <a:pt x="213588" y="1285875"/>
                  </a:lnTo>
                  <a:lnTo>
                    <a:pt x="164617" y="1291336"/>
                  </a:lnTo>
                  <a:lnTo>
                    <a:pt x="119659" y="1307096"/>
                  </a:lnTo>
                  <a:lnTo>
                    <a:pt x="79984" y="1331722"/>
                  </a:lnTo>
                  <a:lnTo>
                    <a:pt x="46913" y="1364119"/>
                  </a:lnTo>
                  <a:lnTo>
                    <a:pt x="21691" y="1402842"/>
                  </a:lnTo>
                  <a:lnTo>
                    <a:pt x="5638" y="1446911"/>
                  </a:lnTo>
                  <a:lnTo>
                    <a:pt x="0" y="1494802"/>
                  </a:lnTo>
                  <a:lnTo>
                    <a:pt x="0" y="2286254"/>
                  </a:lnTo>
                  <a:lnTo>
                    <a:pt x="5638" y="2334145"/>
                  </a:lnTo>
                  <a:lnTo>
                    <a:pt x="21691" y="2378075"/>
                  </a:lnTo>
                  <a:lnTo>
                    <a:pt x="46913" y="2416937"/>
                  </a:lnTo>
                  <a:lnTo>
                    <a:pt x="79984" y="2449207"/>
                  </a:lnTo>
                  <a:lnTo>
                    <a:pt x="119659" y="2473960"/>
                  </a:lnTo>
                  <a:lnTo>
                    <a:pt x="164617" y="2489581"/>
                  </a:lnTo>
                  <a:lnTo>
                    <a:pt x="213588" y="2495181"/>
                  </a:lnTo>
                  <a:lnTo>
                    <a:pt x="1100696" y="2495181"/>
                  </a:lnTo>
                  <a:lnTo>
                    <a:pt x="1149604" y="2489581"/>
                  </a:lnTo>
                  <a:lnTo>
                    <a:pt x="1194549" y="2473960"/>
                  </a:lnTo>
                  <a:lnTo>
                    <a:pt x="1234313" y="2449207"/>
                  </a:lnTo>
                  <a:lnTo>
                    <a:pt x="1267320" y="2416937"/>
                  </a:lnTo>
                  <a:lnTo>
                    <a:pt x="1292593" y="2378075"/>
                  </a:lnTo>
                  <a:lnTo>
                    <a:pt x="1308595" y="2334145"/>
                  </a:lnTo>
                  <a:lnTo>
                    <a:pt x="1314323" y="2286254"/>
                  </a:lnTo>
                  <a:lnTo>
                    <a:pt x="1314323" y="1494802"/>
                  </a:lnTo>
                  <a:close/>
                </a:path>
                <a:path w="2800350" h="3781425">
                  <a:moveTo>
                    <a:pt x="1314323" y="208927"/>
                  </a:moveTo>
                  <a:lnTo>
                    <a:pt x="1308595" y="161036"/>
                  </a:lnTo>
                  <a:lnTo>
                    <a:pt x="1292593" y="116967"/>
                  </a:lnTo>
                  <a:lnTo>
                    <a:pt x="1267320" y="78244"/>
                  </a:lnTo>
                  <a:lnTo>
                    <a:pt x="1234313" y="45847"/>
                  </a:lnTo>
                  <a:lnTo>
                    <a:pt x="1194549" y="21221"/>
                  </a:lnTo>
                  <a:lnTo>
                    <a:pt x="1149604" y="5461"/>
                  </a:lnTo>
                  <a:lnTo>
                    <a:pt x="1100696" y="0"/>
                  </a:lnTo>
                  <a:lnTo>
                    <a:pt x="213588" y="0"/>
                  </a:lnTo>
                  <a:lnTo>
                    <a:pt x="164617" y="5461"/>
                  </a:lnTo>
                  <a:lnTo>
                    <a:pt x="119659" y="21221"/>
                  </a:lnTo>
                  <a:lnTo>
                    <a:pt x="79984" y="45847"/>
                  </a:lnTo>
                  <a:lnTo>
                    <a:pt x="46913" y="78244"/>
                  </a:lnTo>
                  <a:lnTo>
                    <a:pt x="21691" y="116967"/>
                  </a:lnTo>
                  <a:lnTo>
                    <a:pt x="563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638" y="1048270"/>
                  </a:lnTo>
                  <a:lnTo>
                    <a:pt x="21691" y="1092200"/>
                  </a:lnTo>
                  <a:lnTo>
                    <a:pt x="46913" y="1131062"/>
                  </a:lnTo>
                  <a:lnTo>
                    <a:pt x="79984" y="1163332"/>
                  </a:lnTo>
                  <a:lnTo>
                    <a:pt x="119659" y="1188085"/>
                  </a:lnTo>
                  <a:lnTo>
                    <a:pt x="164617" y="1203706"/>
                  </a:lnTo>
                  <a:lnTo>
                    <a:pt x="213588" y="1209306"/>
                  </a:lnTo>
                  <a:lnTo>
                    <a:pt x="1100696" y="1209306"/>
                  </a:lnTo>
                  <a:lnTo>
                    <a:pt x="1149604" y="1203706"/>
                  </a:lnTo>
                  <a:lnTo>
                    <a:pt x="1194549" y="1188085"/>
                  </a:lnTo>
                  <a:lnTo>
                    <a:pt x="1234313" y="1163332"/>
                  </a:lnTo>
                  <a:lnTo>
                    <a:pt x="1267320" y="1131062"/>
                  </a:lnTo>
                  <a:lnTo>
                    <a:pt x="1292593" y="1092200"/>
                  </a:lnTo>
                  <a:lnTo>
                    <a:pt x="1308595" y="1048270"/>
                  </a:lnTo>
                  <a:lnTo>
                    <a:pt x="1314323" y="1000379"/>
                  </a:lnTo>
                  <a:lnTo>
                    <a:pt x="1314323" y="208927"/>
                  </a:lnTo>
                  <a:close/>
                </a:path>
                <a:path w="2800350" h="3781425">
                  <a:moveTo>
                    <a:pt x="2800210" y="1513852"/>
                  </a:moveTo>
                  <a:lnTo>
                    <a:pt x="2794508" y="1465961"/>
                  </a:lnTo>
                  <a:lnTo>
                    <a:pt x="2778493" y="1421892"/>
                  </a:lnTo>
                  <a:lnTo>
                    <a:pt x="2753233" y="1383169"/>
                  </a:lnTo>
                  <a:lnTo>
                    <a:pt x="2720213" y="1350772"/>
                  </a:lnTo>
                  <a:lnTo>
                    <a:pt x="2680449" y="1326146"/>
                  </a:lnTo>
                  <a:lnTo>
                    <a:pt x="2635491" y="1310386"/>
                  </a:lnTo>
                  <a:lnTo>
                    <a:pt x="2586596" y="1304925"/>
                  </a:lnTo>
                  <a:lnTo>
                    <a:pt x="1699514" y="1304925"/>
                  </a:lnTo>
                  <a:lnTo>
                    <a:pt x="1650492" y="1310386"/>
                  </a:lnTo>
                  <a:lnTo>
                    <a:pt x="1605521" y="1326146"/>
                  </a:lnTo>
                  <a:lnTo>
                    <a:pt x="1565910" y="1350772"/>
                  </a:lnTo>
                  <a:lnTo>
                    <a:pt x="1532763" y="1383169"/>
                  </a:lnTo>
                  <a:lnTo>
                    <a:pt x="1507617" y="1421892"/>
                  </a:lnTo>
                  <a:lnTo>
                    <a:pt x="1491488" y="1465961"/>
                  </a:lnTo>
                  <a:lnTo>
                    <a:pt x="1485900" y="1513852"/>
                  </a:lnTo>
                  <a:lnTo>
                    <a:pt x="1485900" y="2305304"/>
                  </a:lnTo>
                  <a:lnTo>
                    <a:pt x="1491488" y="2353195"/>
                  </a:lnTo>
                  <a:lnTo>
                    <a:pt x="1507617" y="2397125"/>
                  </a:lnTo>
                  <a:lnTo>
                    <a:pt x="1532763" y="2435987"/>
                  </a:lnTo>
                  <a:lnTo>
                    <a:pt x="1565910" y="2468257"/>
                  </a:lnTo>
                  <a:lnTo>
                    <a:pt x="1605521" y="2493010"/>
                  </a:lnTo>
                  <a:lnTo>
                    <a:pt x="1650492" y="2508631"/>
                  </a:lnTo>
                  <a:lnTo>
                    <a:pt x="1699514" y="2514231"/>
                  </a:lnTo>
                  <a:lnTo>
                    <a:pt x="2586596" y="2514231"/>
                  </a:lnTo>
                  <a:lnTo>
                    <a:pt x="2635491" y="2508631"/>
                  </a:lnTo>
                  <a:lnTo>
                    <a:pt x="2680449" y="2493010"/>
                  </a:lnTo>
                  <a:lnTo>
                    <a:pt x="2720213" y="2468257"/>
                  </a:lnTo>
                  <a:lnTo>
                    <a:pt x="2753233" y="2435987"/>
                  </a:lnTo>
                  <a:lnTo>
                    <a:pt x="2778493" y="2397125"/>
                  </a:lnTo>
                  <a:lnTo>
                    <a:pt x="2794508" y="2353195"/>
                  </a:lnTo>
                  <a:lnTo>
                    <a:pt x="2800210" y="2305304"/>
                  </a:lnTo>
                  <a:lnTo>
                    <a:pt x="2800210" y="1513852"/>
                  </a:lnTo>
                  <a:close/>
                </a:path>
                <a:path w="2800350" h="3781425">
                  <a:moveTo>
                    <a:pt x="2800210" y="226326"/>
                  </a:moveTo>
                  <a:lnTo>
                    <a:pt x="2794508" y="178816"/>
                  </a:lnTo>
                  <a:lnTo>
                    <a:pt x="2778493" y="135140"/>
                  </a:lnTo>
                  <a:lnTo>
                    <a:pt x="2753233" y="96647"/>
                  </a:lnTo>
                  <a:lnTo>
                    <a:pt x="2720213" y="64516"/>
                  </a:lnTo>
                  <a:lnTo>
                    <a:pt x="2680449" y="40144"/>
                  </a:lnTo>
                  <a:lnTo>
                    <a:pt x="2635491" y="24511"/>
                  </a:lnTo>
                  <a:lnTo>
                    <a:pt x="2586596" y="19050"/>
                  </a:lnTo>
                  <a:lnTo>
                    <a:pt x="1699514" y="19050"/>
                  </a:lnTo>
                  <a:lnTo>
                    <a:pt x="1650492" y="24511"/>
                  </a:lnTo>
                  <a:lnTo>
                    <a:pt x="1605521" y="40144"/>
                  </a:lnTo>
                  <a:lnTo>
                    <a:pt x="1565910" y="64516"/>
                  </a:lnTo>
                  <a:lnTo>
                    <a:pt x="1532763" y="96647"/>
                  </a:lnTo>
                  <a:lnTo>
                    <a:pt x="1507617" y="135140"/>
                  </a:lnTo>
                  <a:lnTo>
                    <a:pt x="1491488" y="178816"/>
                  </a:lnTo>
                  <a:lnTo>
                    <a:pt x="1485900" y="226326"/>
                  </a:lnTo>
                  <a:lnTo>
                    <a:pt x="1485900" y="1011555"/>
                  </a:lnTo>
                  <a:lnTo>
                    <a:pt x="1491488" y="1059065"/>
                  </a:lnTo>
                  <a:lnTo>
                    <a:pt x="1507617" y="1102741"/>
                  </a:lnTo>
                  <a:lnTo>
                    <a:pt x="1532763" y="1141222"/>
                  </a:lnTo>
                  <a:lnTo>
                    <a:pt x="1565910" y="1173238"/>
                  </a:lnTo>
                  <a:lnTo>
                    <a:pt x="1605521" y="1197737"/>
                  </a:lnTo>
                  <a:lnTo>
                    <a:pt x="1650492" y="1213370"/>
                  </a:lnTo>
                  <a:lnTo>
                    <a:pt x="1699514" y="1218831"/>
                  </a:lnTo>
                  <a:lnTo>
                    <a:pt x="2586596" y="1218831"/>
                  </a:lnTo>
                  <a:lnTo>
                    <a:pt x="2635491" y="1213370"/>
                  </a:lnTo>
                  <a:lnTo>
                    <a:pt x="2680449" y="1197737"/>
                  </a:lnTo>
                  <a:lnTo>
                    <a:pt x="2720213" y="1173238"/>
                  </a:lnTo>
                  <a:lnTo>
                    <a:pt x="2753233" y="1141222"/>
                  </a:lnTo>
                  <a:lnTo>
                    <a:pt x="2778493" y="1102741"/>
                  </a:lnTo>
                  <a:lnTo>
                    <a:pt x="2794508" y="1059065"/>
                  </a:lnTo>
                  <a:lnTo>
                    <a:pt x="2800210" y="1011555"/>
                  </a:lnTo>
                  <a:lnTo>
                    <a:pt x="2800210" y="226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24547" y="5446140"/>
            <a:ext cx="929640" cy="4794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-13970">
              <a:lnSpc>
                <a:spcPct val="105400"/>
              </a:lnSpc>
              <a:spcBef>
                <a:spcPts val="60"/>
              </a:spcBef>
            </a:pPr>
            <a:r>
              <a:rPr dirty="0" sz="950" spc="5" b="1">
                <a:solidFill>
                  <a:srgbClr val="312C2A"/>
                </a:solidFill>
                <a:latin typeface="Arial"/>
                <a:cs typeface="Arial"/>
              </a:rPr>
              <a:t>Polystyrene </a:t>
            </a:r>
            <a:r>
              <a:rPr dirty="0" sz="950" spc="1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312C2A"/>
                </a:solidFill>
                <a:latin typeface="Arial"/>
                <a:cs typeface="Arial"/>
              </a:rPr>
              <a:t>containers</a:t>
            </a:r>
            <a:r>
              <a:rPr dirty="0" sz="950" spc="-4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312C2A"/>
                </a:solidFill>
                <a:latin typeface="Arial"/>
                <a:cs typeface="Arial"/>
              </a:rPr>
              <a:t>and </a:t>
            </a:r>
            <a:r>
              <a:rPr dirty="0" sz="950" spc="-2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312C2A"/>
                </a:solidFill>
                <a:latin typeface="Arial"/>
                <a:cs typeface="Arial"/>
              </a:rPr>
              <a:t>packaging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235" y="5563298"/>
            <a:ext cx="8610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3772" y="8129523"/>
            <a:ext cx="64389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04775">
              <a:lnSpc>
                <a:spcPts val="1200"/>
              </a:lnSpc>
              <a:spcBef>
                <a:spcPts val="190"/>
              </a:spcBef>
            </a:pP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Sweet 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6297" y="6935469"/>
            <a:ext cx="9175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acke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5260" y="6856730"/>
            <a:ext cx="117475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  <a:p>
            <a:pPr algn="ctr" marL="635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plates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3873" y="4743450"/>
            <a:ext cx="6202680" cy="3548379"/>
            <a:chOff x="693873" y="4743450"/>
            <a:chExt cx="6202680" cy="3548379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975" y="4743450"/>
              <a:ext cx="762000" cy="7905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74" y="6130429"/>
              <a:ext cx="759180" cy="83120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6025" y="4743450"/>
              <a:ext cx="685800" cy="8858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873" y="7348220"/>
              <a:ext cx="1248972" cy="9432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8875" y="6134100"/>
              <a:ext cx="742950" cy="6858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76700" y="4752974"/>
              <a:ext cx="2819400" cy="1209675"/>
            </a:xfrm>
            <a:custGeom>
              <a:avLst/>
              <a:gdLst/>
              <a:ahLst/>
              <a:cxnLst/>
              <a:rect l="l" t="t" r="r" b="b"/>
              <a:pathLst>
                <a:path w="2819400" h="1209675">
                  <a:moveTo>
                    <a:pt x="1304785" y="208927"/>
                  </a:moveTo>
                  <a:lnTo>
                    <a:pt x="1299083" y="161036"/>
                  </a:lnTo>
                  <a:lnTo>
                    <a:pt x="1283208" y="116967"/>
                  </a:lnTo>
                  <a:lnTo>
                    <a:pt x="1258189" y="78244"/>
                  </a:lnTo>
                  <a:lnTo>
                    <a:pt x="1225296" y="45847"/>
                  </a:lnTo>
                  <a:lnTo>
                    <a:pt x="1185926" y="21221"/>
                  </a:lnTo>
                  <a:lnTo>
                    <a:pt x="1141336" y="5461"/>
                  </a:lnTo>
                  <a:lnTo>
                    <a:pt x="1092708" y="0"/>
                  </a:lnTo>
                  <a:lnTo>
                    <a:pt x="212090" y="0"/>
                  </a:lnTo>
                  <a:lnTo>
                    <a:pt x="163436" y="5461"/>
                  </a:lnTo>
                  <a:lnTo>
                    <a:pt x="118745" y="21221"/>
                  </a:lnTo>
                  <a:lnTo>
                    <a:pt x="79375" y="45847"/>
                  </a:lnTo>
                  <a:lnTo>
                    <a:pt x="46609" y="78244"/>
                  </a:lnTo>
                  <a:lnTo>
                    <a:pt x="21590" y="116967"/>
                  </a:lnTo>
                  <a:lnTo>
                    <a:pt x="558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588" y="1048270"/>
                  </a:lnTo>
                  <a:lnTo>
                    <a:pt x="21590" y="1092200"/>
                  </a:lnTo>
                  <a:lnTo>
                    <a:pt x="46609" y="1131062"/>
                  </a:lnTo>
                  <a:lnTo>
                    <a:pt x="79375" y="1163332"/>
                  </a:lnTo>
                  <a:lnTo>
                    <a:pt x="118745" y="1188085"/>
                  </a:lnTo>
                  <a:lnTo>
                    <a:pt x="163436" y="1203706"/>
                  </a:lnTo>
                  <a:lnTo>
                    <a:pt x="212090" y="1209306"/>
                  </a:lnTo>
                  <a:lnTo>
                    <a:pt x="1092708" y="1209306"/>
                  </a:lnTo>
                  <a:lnTo>
                    <a:pt x="1141336" y="1203706"/>
                  </a:lnTo>
                  <a:lnTo>
                    <a:pt x="1185926" y="1188085"/>
                  </a:lnTo>
                  <a:lnTo>
                    <a:pt x="1225296" y="1163332"/>
                  </a:lnTo>
                  <a:lnTo>
                    <a:pt x="1258189" y="1131062"/>
                  </a:lnTo>
                  <a:lnTo>
                    <a:pt x="1283208" y="1092200"/>
                  </a:lnTo>
                  <a:lnTo>
                    <a:pt x="1299083" y="1048270"/>
                  </a:lnTo>
                  <a:lnTo>
                    <a:pt x="1304785" y="1000379"/>
                  </a:lnTo>
                  <a:lnTo>
                    <a:pt x="1304785" y="208927"/>
                  </a:lnTo>
                  <a:close/>
                </a:path>
                <a:path w="2819400" h="1209675">
                  <a:moveTo>
                    <a:pt x="2819260" y="216801"/>
                  </a:moveTo>
                  <a:lnTo>
                    <a:pt x="2813545" y="169291"/>
                  </a:lnTo>
                  <a:lnTo>
                    <a:pt x="2797556" y="125615"/>
                  </a:lnTo>
                  <a:lnTo>
                    <a:pt x="2772270" y="87122"/>
                  </a:lnTo>
                  <a:lnTo>
                    <a:pt x="2739263" y="54991"/>
                  </a:lnTo>
                  <a:lnTo>
                    <a:pt x="2699499" y="30619"/>
                  </a:lnTo>
                  <a:lnTo>
                    <a:pt x="2654554" y="14986"/>
                  </a:lnTo>
                  <a:lnTo>
                    <a:pt x="2605646" y="9525"/>
                  </a:lnTo>
                  <a:lnTo>
                    <a:pt x="1718564" y="9525"/>
                  </a:lnTo>
                  <a:lnTo>
                    <a:pt x="1669529" y="14986"/>
                  </a:lnTo>
                  <a:lnTo>
                    <a:pt x="1624584" y="30619"/>
                  </a:lnTo>
                  <a:lnTo>
                    <a:pt x="1584947" y="54991"/>
                  </a:lnTo>
                  <a:lnTo>
                    <a:pt x="1551813" y="87122"/>
                  </a:lnTo>
                  <a:lnTo>
                    <a:pt x="1526654" y="125615"/>
                  </a:lnTo>
                  <a:lnTo>
                    <a:pt x="1510538" y="169291"/>
                  </a:lnTo>
                  <a:lnTo>
                    <a:pt x="1504950" y="216801"/>
                  </a:lnTo>
                  <a:lnTo>
                    <a:pt x="1504950" y="1002030"/>
                  </a:lnTo>
                  <a:lnTo>
                    <a:pt x="1510538" y="1049540"/>
                  </a:lnTo>
                  <a:lnTo>
                    <a:pt x="1526654" y="1093216"/>
                  </a:lnTo>
                  <a:lnTo>
                    <a:pt x="1551813" y="1131697"/>
                  </a:lnTo>
                  <a:lnTo>
                    <a:pt x="1584947" y="1163713"/>
                  </a:lnTo>
                  <a:lnTo>
                    <a:pt x="1624584" y="1188212"/>
                  </a:lnTo>
                  <a:lnTo>
                    <a:pt x="1669529" y="1203845"/>
                  </a:lnTo>
                  <a:lnTo>
                    <a:pt x="1718564" y="1209306"/>
                  </a:lnTo>
                  <a:lnTo>
                    <a:pt x="2605646" y="1209306"/>
                  </a:lnTo>
                  <a:lnTo>
                    <a:pt x="2654554" y="1203845"/>
                  </a:lnTo>
                  <a:lnTo>
                    <a:pt x="2699499" y="1188212"/>
                  </a:lnTo>
                  <a:lnTo>
                    <a:pt x="2739263" y="1163713"/>
                  </a:lnTo>
                  <a:lnTo>
                    <a:pt x="2772270" y="1131697"/>
                  </a:lnTo>
                  <a:lnTo>
                    <a:pt x="2797556" y="1093216"/>
                  </a:lnTo>
                  <a:lnTo>
                    <a:pt x="2813545" y="1049540"/>
                  </a:lnTo>
                  <a:lnTo>
                    <a:pt x="2819260" y="1002030"/>
                  </a:lnTo>
                  <a:lnTo>
                    <a:pt x="2819260" y="216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364354" y="5555615"/>
            <a:ext cx="70612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9525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5" b="1">
                <a:latin typeface="Arial"/>
                <a:cs typeface="Arial"/>
              </a:rPr>
              <a:t>ca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30" b="1">
                <a:latin typeface="Arial"/>
                <a:cs typeface="Arial"/>
              </a:rPr>
              <a:t>dbo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76700" y="6048374"/>
            <a:ext cx="2800350" cy="2495550"/>
          </a:xfrm>
          <a:custGeom>
            <a:avLst/>
            <a:gdLst/>
            <a:ahLst/>
            <a:cxnLst/>
            <a:rect l="l" t="t" r="r" b="b"/>
            <a:pathLst>
              <a:path w="2800350" h="2495550">
                <a:moveTo>
                  <a:pt x="1304785" y="1502676"/>
                </a:moveTo>
                <a:lnTo>
                  <a:pt x="1299083" y="1455178"/>
                </a:lnTo>
                <a:lnTo>
                  <a:pt x="1283208" y="1411478"/>
                </a:lnTo>
                <a:lnTo>
                  <a:pt x="1258189" y="1372997"/>
                </a:lnTo>
                <a:lnTo>
                  <a:pt x="1225296" y="1340866"/>
                </a:lnTo>
                <a:lnTo>
                  <a:pt x="1185926" y="1316494"/>
                </a:lnTo>
                <a:lnTo>
                  <a:pt x="1141336" y="1300861"/>
                </a:lnTo>
                <a:lnTo>
                  <a:pt x="1092708" y="1295400"/>
                </a:lnTo>
                <a:lnTo>
                  <a:pt x="212090" y="1295400"/>
                </a:lnTo>
                <a:lnTo>
                  <a:pt x="163436" y="1300861"/>
                </a:lnTo>
                <a:lnTo>
                  <a:pt x="118745" y="1316494"/>
                </a:lnTo>
                <a:lnTo>
                  <a:pt x="79375" y="1340866"/>
                </a:lnTo>
                <a:lnTo>
                  <a:pt x="46609" y="1372997"/>
                </a:lnTo>
                <a:lnTo>
                  <a:pt x="21590" y="1411478"/>
                </a:lnTo>
                <a:lnTo>
                  <a:pt x="5588" y="1455178"/>
                </a:lnTo>
                <a:lnTo>
                  <a:pt x="0" y="1502676"/>
                </a:lnTo>
                <a:lnTo>
                  <a:pt x="0" y="2287905"/>
                </a:lnTo>
                <a:lnTo>
                  <a:pt x="5588" y="2335403"/>
                </a:lnTo>
                <a:lnTo>
                  <a:pt x="21590" y="2379103"/>
                </a:lnTo>
                <a:lnTo>
                  <a:pt x="46609" y="2417584"/>
                </a:lnTo>
                <a:lnTo>
                  <a:pt x="79375" y="2449588"/>
                </a:lnTo>
                <a:lnTo>
                  <a:pt x="118745" y="2474087"/>
                </a:lnTo>
                <a:lnTo>
                  <a:pt x="163436" y="2489708"/>
                </a:lnTo>
                <a:lnTo>
                  <a:pt x="212090" y="2495181"/>
                </a:lnTo>
                <a:lnTo>
                  <a:pt x="1092708" y="2495181"/>
                </a:lnTo>
                <a:lnTo>
                  <a:pt x="1141336" y="2489708"/>
                </a:lnTo>
                <a:lnTo>
                  <a:pt x="1185926" y="2474087"/>
                </a:lnTo>
                <a:lnTo>
                  <a:pt x="1225296" y="2449588"/>
                </a:lnTo>
                <a:lnTo>
                  <a:pt x="1258189" y="2417584"/>
                </a:lnTo>
                <a:lnTo>
                  <a:pt x="1283208" y="2379103"/>
                </a:lnTo>
                <a:lnTo>
                  <a:pt x="1299083" y="2335403"/>
                </a:lnTo>
                <a:lnTo>
                  <a:pt x="1304785" y="2287905"/>
                </a:lnTo>
                <a:lnTo>
                  <a:pt x="1304785" y="1502676"/>
                </a:lnTo>
                <a:close/>
              </a:path>
              <a:path w="2800350" h="2495550">
                <a:moveTo>
                  <a:pt x="1304785" y="208927"/>
                </a:moveTo>
                <a:lnTo>
                  <a:pt x="1299083" y="161036"/>
                </a:lnTo>
                <a:lnTo>
                  <a:pt x="1283208" y="116967"/>
                </a:lnTo>
                <a:lnTo>
                  <a:pt x="1258189" y="78244"/>
                </a:lnTo>
                <a:lnTo>
                  <a:pt x="1225296" y="45847"/>
                </a:lnTo>
                <a:lnTo>
                  <a:pt x="1185926" y="21221"/>
                </a:lnTo>
                <a:lnTo>
                  <a:pt x="1141336" y="5461"/>
                </a:lnTo>
                <a:lnTo>
                  <a:pt x="1092708" y="0"/>
                </a:lnTo>
                <a:lnTo>
                  <a:pt x="212090" y="0"/>
                </a:lnTo>
                <a:lnTo>
                  <a:pt x="163436" y="5461"/>
                </a:lnTo>
                <a:lnTo>
                  <a:pt x="118745" y="21221"/>
                </a:lnTo>
                <a:lnTo>
                  <a:pt x="79375" y="45847"/>
                </a:lnTo>
                <a:lnTo>
                  <a:pt x="46609" y="78244"/>
                </a:lnTo>
                <a:lnTo>
                  <a:pt x="21590" y="116967"/>
                </a:lnTo>
                <a:lnTo>
                  <a:pt x="5588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588" y="1048270"/>
                </a:lnTo>
                <a:lnTo>
                  <a:pt x="21590" y="1092200"/>
                </a:lnTo>
                <a:lnTo>
                  <a:pt x="46609" y="1131062"/>
                </a:lnTo>
                <a:lnTo>
                  <a:pt x="79375" y="1163332"/>
                </a:lnTo>
                <a:lnTo>
                  <a:pt x="118745" y="1188085"/>
                </a:lnTo>
                <a:lnTo>
                  <a:pt x="163436" y="1203706"/>
                </a:lnTo>
                <a:lnTo>
                  <a:pt x="212090" y="1209306"/>
                </a:lnTo>
                <a:lnTo>
                  <a:pt x="1092708" y="1209306"/>
                </a:lnTo>
                <a:lnTo>
                  <a:pt x="1141336" y="1203706"/>
                </a:lnTo>
                <a:lnTo>
                  <a:pt x="1185926" y="1188085"/>
                </a:lnTo>
                <a:lnTo>
                  <a:pt x="1225296" y="1163332"/>
                </a:lnTo>
                <a:lnTo>
                  <a:pt x="1258189" y="1131062"/>
                </a:lnTo>
                <a:lnTo>
                  <a:pt x="1283208" y="1092200"/>
                </a:lnTo>
                <a:lnTo>
                  <a:pt x="1299083" y="1048270"/>
                </a:lnTo>
                <a:lnTo>
                  <a:pt x="1304785" y="1000379"/>
                </a:lnTo>
                <a:lnTo>
                  <a:pt x="1304785" y="208927"/>
                </a:lnTo>
                <a:close/>
              </a:path>
              <a:path w="2800350" h="2495550">
                <a:moveTo>
                  <a:pt x="2800210" y="1502676"/>
                </a:moveTo>
                <a:lnTo>
                  <a:pt x="2794495" y="1455178"/>
                </a:lnTo>
                <a:lnTo>
                  <a:pt x="2778506" y="1411478"/>
                </a:lnTo>
                <a:lnTo>
                  <a:pt x="2753220" y="1372997"/>
                </a:lnTo>
                <a:lnTo>
                  <a:pt x="2720213" y="1340866"/>
                </a:lnTo>
                <a:lnTo>
                  <a:pt x="2680449" y="1316494"/>
                </a:lnTo>
                <a:lnTo>
                  <a:pt x="2635504" y="1300861"/>
                </a:lnTo>
                <a:lnTo>
                  <a:pt x="2586596" y="1295400"/>
                </a:lnTo>
                <a:lnTo>
                  <a:pt x="1699514" y="1295400"/>
                </a:lnTo>
                <a:lnTo>
                  <a:pt x="1650479" y="1300861"/>
                </a:lnTo>
                <a:lnTo>
                  <a:pt x="1605534" y="1316494"/>
                </a:lnTo>
                <a:lnTo>
                  <a:pt x="1565897" y="1340866"/>
                </a:lnTo>
                <a:lnTo>
                  <a:pt x="1532763" y="1372997"/>
                </a:lnTo>
                <a:lnTo>
                  <a:pt x="1507604" y="1411478"/>
                </a:lnTo>
                <a:lnTo>
                  <a:pt x="1491488" y="1455178"/>
                </a:lnTo>
                <a:lnTo>
                  <a:pt x="1485900" y="1502676"/>
                </a:lnTo>
                <a:lnTo>
                  <a:pt x="1485900" y="2287905"/>
                </a:lnTo>
                <a:lnTo>
                  <a:pt x="1491488" y="2335403"/>
                </a:lnTo>
                <a:lnTo>
                  <a:pt x="1507604" y="2379103"/>
                </a:lnTo>
                <a:lnTo>
                  <a:pt x="1532763" y="2417584"/>
                </a:lnTo>
                <a:lnTo>
                  <a:pt x="1565897" y="2449588"/>
                </a:lnTo>
                <a:lnTo>
                  <a:pt x="1605534" y="2474087"/>
                </a:lnTo>
                <a:lnTo>
                  <a:pt x="1650479" y="2489708"/>
                </a:lnTo>
                <a:lnTo>
                  <a:pt x="1699514" y="2495181"/>
                </a:lnTo>
                <a:lnTo>
                  <a:pt x="2586596" y="2495181"/>
                </a:lnTo>
                <a:lnTo>
                  <a:pt x="2635504" y="2489708"/>
                </a:lnTo>
                <a:lnTo>
                  <a:pt x="2680449" y="2474087"/>
                </a:lnTo>
                <a:lnTo>
                  <a:pt x="2720213" y="2449588"/>
                </a:lnTo>
                <a:lnTo>
                  <a:pt x="2753220" y="2417584"/>
                </a:lnTo>
                <a:lnTo>
                  <a:pt x="2778506" y="2379103"/>
                </a:lnTo>
                <a:lnTo>
                  <a:pt x="2794495" y="2335403"/>
                </a:lnTo>
                <a:lnTo>
                  <a:pt x="2800210" y="2287905"/>
                </a:lnTo>
                <a:lnTo>
                  <a:pt x="2800210" y="1502676"/>
                </a:lnTo>
                <a:close/>
              </a:path>
              <a:path w="2800350" h="2495550">
                <a:moveTo>
                  <a:pt x="2800210" y="208927"/>
                </a:moveTo>
                <a:lnTo>
                  <a:pt x="2794495" y="161036"/>
                </a:lnTo>
                <a:lnTo>
                  <a:pt x="2778506" y="116967"/>
                </a:lnTo>
                <a:lnTo>
                  <a:pt x="2753220" y="78244"/>
                </a:lnTo>
                <a:lnTo>
                  <a:pt x="2720213" y="45847"/>
                </a:lnTo>
                <a:lnTo>
                  <a:pt x="2680449" y="21221"/>
                </a:lnTo>
                <a:lnTo>
                  <a:pt x="2635504" y="5461"/>
                </a:lnTo>
                <a:lnTo>
                  <a:pt x="2586596" y="0"/>
                </a:lnTo>
                <a:lnTo>
                  <a:pt x="1699514" y="0"/>
                </a:lnTo>
                <a:lnTo>
                  <a:pt x="1650479" y="5461"/>
                </a:lnTo>
                <a:lnTo>
                  <a:pt x="1605534" y="21221"/>
                </a:lnTo>
                <a:lnTo>
                  <a:pt x="1565897" y="45847"/>
                </a:lnTo>
                <a:lnTo>
                  <a:pt x="1532763" y="78244"/>
                </a:lnTo>
                <a:lnTo>
                  <a:pt x="1507604" y="116967"/>
                </a:lnTo>
                <a:lnTo>
                  <a:pt x="1491488" y="161036"/>
                </a:lnTo>
                <a:lnTo>
                  <a:pt x="1485900" y="208927"/>
                </a:lnTo>
                <a:lnTo>
                  <a:pt x="1485900" y="1000379"/>
                </a:lnTo>
                <a:lnTo>
                  <a:pt x="1491488" y="1048270"/>
                </a:lnTo>
                <a:lnTo>
                  <a:pt x="1507604" y="1092200"/>
                </a:lnTo>
                <a:lnTo>
                  <a:pt x="1532763" y="1131062"/>
                </a:lnTo>
                <a:lnTo>
                  <a:pt x="1565897" y="1163332"/>
                </a:lnTo>
                <a:lnTo>
                  <a:pt x="1605534" y="1188085"/>
                </a:lnTo>
                <a:lnTo>
                  <a:pt x="1650479" y="1203706"/>
                </a:lnTo>
                <a:lnTo>
                  <a:pt x="1699514" y="1209306"/>
                </a:lnTo>
                <a:lnTo>
                  <a:pt x="2586596" y="1209306"/>
                </a:lnTo>
                <a:lnTo>
                  <a:pt x="2635504" y="1203706"/>
                </a:lnTo>
                <a:lnTo>
                  <a:pt x="2680449" y="1188085"/>
                </a:lnTo>
                <a:lnTo>
                  <a:pt x="2720213" y="1163332"/>
                </a:lnTo>
                <a:lnTo>
                  <a:pt x="2753220" y="1131062"/>
                </a:lnTo>
                <a:lnTo>
                  <a:pt x="2778506" y="1092200"/>
                </a:lnTo>
                <a:lnTo>
                  <a:pt x="2794495" y="1048270"/>
                </a:lnTo>
                <a:lnTo>
                  <a:pt x="2800210" y="1000379"/>
                </a:lnTo>
                <a:lnTo>
                  <a:pt x="2800210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367276" y="6844665"/>
            <a:ext cx="70993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35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k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10025" y="5972175"/>
            <a:ext cx="1438275" cy="93345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745734" y="6947534"/>
            <a:ext cx="96646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0275" y="6105525"/>
            <a:ext cx="371475" cy="80962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231004" y="8105140"/>
            <a:ext cx="9575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0" b="1">
                <a:latin typeface="Arial"/>
                <a:cs typeface="Arial"/>
              </a:rPr>
              <a:t>tubs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and </a:t>
            </a:r>
            <a:r>
              <a:rPr dirty="0" sz="1050" b="1">
                <a:latin typeface="Arial"/>
                <a:cs typeface="Arial"/>
              </a:rPr>
              <a:t>trays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10025" y="7324725"/>
            <a:ext cx="1438275" cy="86677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807964" y="8224519"/>
            <a:ext cx="7747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133850" y="4848225"/>
            <a:ext cx="2692400" cy="3562985"/>
            <a:chOff x="4133850" y="4848225"/>
            <a:chExt cx="2692400" cy="3562985"/>
          </a:xfrm>
        </p:grpSpPr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42534" y="7268209"/>
              <a:ext cx="1283169" cy="114287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3850" y="4848225"/>
              <a:ext cx="1171575" cy="7620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844159" y="5639117"/>
            <a:ext cx="8134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76900" y="4638675"/>
            <a:ext cx="1085850" cy="10668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2590800"/>
            <a:chOff x="0" y="0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00B0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" y="904875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924300"/>
              <a:ext cx="3162300" cy="4895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2700020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15" b="0" i="1">
                <a:solidFill>
                  <a:srgbClr val="FFFFFF"/>
                </a:solidFill>
                <a:latin typeface="Georgia"/>
                <a:cs typeface="Georgia"/>
              </a:rPr>
              <a:t>Glass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5" b="0">
                <a:solidFill>
                  <a:srgbClr val="FFFFFF"/>
                </a:solidFill>
                <a:latin typeface="Georgia"/>
                <a:cs typeface="Georgia"/>
              </a:rPr>
              <a:t>RECYCLING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5800" y="3924236"/>
            <a:ext cx="6391910" cy="6039485"/>
            <a:chOff x="685800" y="3924236"/>
            <a:chExt cx="6391910" cy="60394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375" y="9305925"/>
              <a:ext cx="1314450" cy="657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05025" y="9305925"/>
              <a:ext cx="1447800" cy="657225"/>
            </a:xfrm>
            <a:custGeom>
              <a:avLst/>
              <a:gdLst/>
              <a:ahLst/>
              <a:cxnLst/>
              <a:rect l="l" t="t" r="r" b="b"/>
              <a:pathLst>
                <a:path w="1447800" h="657225">
                  <a:moveTo>
                    <a:pt x="14478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1447800" y="6572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85800" y="4781549"/>
              <a:ext cx="6191250" cy="3790950"/>
            </a:xfrm>
            <a:custGeom>
              <a:avLst/>
              <a:gdLst/>
              <a:ahLst/>
              <a:cxnLst/>
              <a:rect l="l" t="t" r="r" b="b"/>
              <a:pathLst>
                <a:path w="6191250" h="3790950">
                  <a:moveTo>
                    <a:pt x="1276350" y="2203450"/>
                  </a:moveTo>
                  <a:lnTo>
                    <a:pt x="1270723" y="2154682"/>
                  </a:lnTo>
                  <a:lnTo>
                    <a:pt x="1254721" y="2109914"/>
                  </a:lnTo>
                  <a:lnTo>
                    <a:pt x="1229601" y="2070417"/>
                  </a:lnTo>
                  <a:lnTo>
                    <a:pt x="1196657" y="2037473"/>
                  </a:lnTo>
                  <a:lnTo>
                    <a:pt x="1157160" y="2012353"/>
                  </a:lnTo>
                  <a:lnTo>
                    <a:pt x="1112393" y="1996351"/>
                  </a:lnTo>
                  <a:lnTo>
                    <a:pt x="1063625" y="1990725"/>
                  </a:lnTo>
                  <a:lnTo>
                    <a:pt x="212725" y="1990725"/>
                  </a:lnTo>
                  <a:lnTo>
                    <a:pt x="163944" y="1996351"/>
                  </a:lnTo>
                  <a:lnTo>
                    <a:pt x="119164" y="2012353"/>
                  </a:lnTo>
                  <a:lnTo>
                    <a:pt x="79667" y="2037473"/>
                  </a:lnTo>
                  <a:lnTo>
                    <a:pt x="46723" y="2070417"/>
                  </a:lnTo>
                  <a:lnTo>
                    <a:pt x="21615" y="2109914"/>
                  </a:lnTo>
                  <a:lnTo>
                    <a:pt x="5613" y="2154682"/>
                  </a:lnTo>
                  <a:lnTo>
                    <a:pt x="0" y="2203450"/>
                  </a:lnTo>
                  <a:lnTo>
                    <a:pt x="0" y="3568700"/>
                  </a:lnTo>
                  <a:lnTo>
                    <a:pt x="5613" y="3617480"/>
                  </a:lnTo>
                  <a:lnTo>
                    <a:pt x="21615" y="3662248"/>
                  </a:lnTo>
                  <a:lnTo>
                    <a:pt x="46723" y="3701745"/>
                  </a:lnTo>
                  <a:lnTo>
                    <a:pt x="79667" y="3734689"/>
                  </a:lnTo>
                  <a:lnTo>
                    <a:pt x="119164" y="3759809"/>
                  </a:lnTo>
                  <a:lnTo>
                    <a:pt x="163944" y="3775811"/>
                  </a:lnTo>
                  <a:lnTo>
                    <a:pt x="212725" y="3781425"/>
                  </a:lnTo>
                  <a:lnTo>
                    <a:pt x="1063625" y="3781425"/>
                  </a:lnTo>
                  <a:lnTo>
                    <a:pt x="1112393" y="3775811"/>
                  </a:lnTo>
                  <a:lnTo>
                    <a:pt x="1157160" y="3759809"/>
                  </a:lnTo>
                  <a:lnTo>
                    <a:pt x="1196657" y="3734689"/>
                  </a:lnTo>
                  <a:lnTo>
                    <a:pt x="1229601" y="3701745"/>
                  </a:lnTo>
                  <a:lnTo>
                    <a:pt x="1254721" y="3662248"/>
                  </a:lnTo>
                  <a:lnTo>
                    <a:pt x="1270723" y="3617480"/>
                  </a:lnTo>
                  <a:lnTo>
                    <a:pt x="1276350" y="3568700"/>
                  </a:lnTo>
                  <a:lnTo>
                    <a:pt x="1276350" y="2203450"/>
                  </a:lnTo>
                  <a:close/>
                </a:path>
                <a:path w="6191250" h="3790950">
                  <a:moveTo>
                    <a:pt x="4676635" y="2798076"/>
                  </a:moveTo>
                  <a:lnTo>
                    <a:pt x="4671047" y="2750578"/>
                  </a:lnTo>
                  <a:lnTo>
                    <a:pt x="4655553" y="2706878"/>
                  </a:lnTo>
                  <a:lnTo>
                    <a:pt x="4631042" y="2668409"/>
                  </a:lnTo>
                  <a:lnTo>
                    <a:pt x="4598911" y="2636266"/>
                  </a:lnTo>
                  <a:lnTo>
                    <a:pt x="4560430" y="2611894"/>
                  </a:lnTo>
                  <a:lnTo>
                    <a:pt x="4516742" y="2596261"/>
                  </a:lnTo>
                  <a:lnTo>
                    <a:pt x="4469117" y="2590800"/>
                  </a:lnTo>
                  <a:lnTo>
                    <a:pt x="3607803" y="2590800"/>
                  </a:lnTo>
                  <a:lnTo>
                    <a:pt x="3560305" y="2596261"/>
                  </a:lnTo>
                  <a:lnTo>
                    <a:pt x="3516617" y="2611894"/>
                  </a:lnTo>
                  <a:lnTo>
                    <a:pt x="3478136" y="2636266"/>
                  </a:lnTo>
                  <a:lnTo>
                    <a:pt x="3446005" y="2668409"/>
                  </a:lnTo>
                  <a:lnTo>
                    <a:pt x="3421507" y="2706878"/>
                  </a:lnTo>
                  <a:lnTo>
                    <a:pt x="3405873" y="2750578"/>
                  </a:lnTo>
                  <a:lnTo>
                    <a:pt x="3400425" y="2798076"/>
                  </a:lnTo>
                  <a:lnTo>
                    <a:pt x="3400425" y="3583305"/>
                  </a:lnTo>
                  <a:lnTo>
                    <a:pt x="3405873" y="3630803"/>
                  </a:lnTo>
                  <a:lnTo>
                    <a:pt x="3421507" y="3674503"/>
                  </a:lnTo>
                  <a:lnTo>
                    <a:pt x="3446005" y="3712984"/>
                  </a:lnTo>
                  <a:lnTo>
                    <a:pt x="3478136" y="3744988"/>
                  </a:lnTo>
                  <a:lnTo>
                    <a:pt x="3516617" y="3769487"/>
                  </a:lnTo>
                  <a:lnTo>
                    <a:pt x="3560305" y="3785108"/>
                  </a:lnTo>
                  <a:lnTo>
                    <a:pt x="3607803" y="3790581"/>
                  </a:lnTo>
                  <a:lnTo>
                    <a:pt x="4469117" y="3790581"/>
                  </a:lnTo>
                  <a:lnTo>
                    <a:pt x="4516742" y="3785108"/>
                  </a:lnTo>
                  <a:lnTo>
                    <a:pt x="4560430" y="3769487"/>
                  </a:lnTo>
                  <a:lnTo>
                    <a:pt x="4598911" y="3744988"/>
                  </a:lnTo>
                  <a:lnTo>
                    <a:pt x="4631042" y="3712984"/>
                  </a:lnTo>
                  <a:lnTo>
                    <a:pt x="4655553" y="3674503"/>
                  </a:lnTo>
                  <a:lnTo>
                    <a:pt x="4671047" y="3630803"/>
                  </a:lnTo>
                  <a:lnTo>
                    <a:pt x="4676635" y="3583305"/>
                  </a:lnTo>
                  <a:lnTo>
                    <a:pt x="4676635" y="2798076"/>
                  </a:lnTo>
                  <a:close/>
                </a:path>
                <a:path w="6191250" h="3790950">
                  <a:moveTo>
                    <a:pt x="4676635" y="1504327"/>
                  </a:moveTo>
                  <a:lnTo>
                    <a:pt x="4671047" y="1456436"/>
                  </a:lnTo>
                  <a:lnTo>
                    <a:pt x="4655553" y="1412367"/>
                  </a:lnTo>
                  <a:lnTo>
                    <a:pt x="4631042" y="1373644"/>
                  </a:lnTo>
                  <a:lnTo>
                    <a:pt x="4598911" y="1341247"/>
                  </a:lnTo>
                  <a:lnTo>
                    <a:pt x="4560430" y="1316621"/>
                  </a:lnTo>
                  <a:lnTo>
                    <a:pt x="4516742" y="1300861"/>
                  </a:lnTo>
                  <a:lnTo>
                    <a:pt x="4469117" y="1295400"/>
                  </a:lnTo>
                  <a:lnTo>
                    <a:pt x="3607803" y="1295400"/>
                  </a:lnTo>
                  <a:lnTo>
                    <a:pt x="3560305" y="1300861"/>
                  </a:lnTo>
                  <a:lnTo>
                    <a:pt x="3516617" y="1316621"/>
                  </a:lnTo>
                  <a:lnTo>
                    <a:pt x="3478136" y="1341247"/>
                  </a:lnTo>
                  <a:lnTo>
                    <a:pt x="3446005" y="1373644"/>
                  </a:lnTo>
                  <a:lnTo>
                    <a:pt x="3421507" y="1412367"/>
                  </a:lnTo>
                  <a:lnTo>
                    <a:pt x="3405873" y="1456436"/>
                  </a:lnTo>
                  <a:lnTo>
                    <a:pt x="3400425" y="1504327"/>
                  </a:lnTo>
                  <a:lnTo>
                    <a:pt x="3400425" y="2295779"/>
                  </a:lnTo>
                  <a:lnTo>
                    <a:pt x="3405873" y="2343670"/>
                  </a:lnTo>
                  <a:lnTo>
                    <a:pt x="3421507" y="2387600"/>
                  </a:lnTo>
                  <a:lnTo>
                    <a:pt x="3446005" y="2426462"/>
                  </a:lnTo>
                  <a:lnTo>
                    <a:pt x="3478136" y="2458732"/>
                  </a:lnTo>
                  <a:lnTo>
                    <a:pt x="3516617" y="2483485"/>
                  </a:lnTo>
                  <a:lnTo>
                    <a:pt x="3560305" y="2499106"/>
                  </a:lnTo>
                  <a:lnTo>
                    <a:pt x="3607803" y="2504706"/>
                  </a:lnTo>
                  <a:lnTo>
                    <a:pt x="4469117" y="2504706"/>
                  </a:lnTo>
                  <a:lnTo>
                    <a:pt x="4516742" y="2499106"/>
                  </a:lnTo>
                  <a:lnTo>
                    <a:pt x="4560430" y="2483485"/>
                  </a:lnTo>
                  <a:lnTo>
                    <a:pt x="4598911" y="2458732"/>
                  </a:lnTo>
                  <a:lnTo>
                    <a:pt x="4631042" y="2426462"/>
                  </a:lnTo>
                  <a:lnTo>
                    <a:pt x="4655553" y="2387600"/>
                  </a:lnTo>
                  <a:lnTo>
                    <a:pt x="4671047" y="2343670"/>
                  </a:lnTo>
                  <a:lnTo>
                    <a:pt x="4676635" y="2295779"/>
                  </a:lnTo>
                  <a:lnTo>
                    <a:pt x="4676635" y="1504327"/>
                  </a:lnTo>
                  <a:close/>
                </a:path>
                <a:path w="6191250" h="3790950">
                  <a:moveTo>
                    <a:pt x="4676635" y="208927"/>
                  </a:moveTo>
                  <a:lnTo>
                    <a:pt x="4671047" y="161036"/>
                  </a:lnTo>
                  <a:lnTo>
                    <a:pt x="4655553" y="116967"/>
                  </a:lnTo>
                  <a:lnTo>
                    <a:pt x="4631042" y="78244"/>
                  </a:lnTo>
                  <a:lnTo>
                    <a:pt x="4598911" y="45847"/>
                  </a:lnTo>
                  <a:lnTo>
                    <a:pt x="4560430" y="21221"/>
                  </a:lnTo>
                  <a:lnTo>
                    <a:pt x="4516742" y="5461"/>
                  </a:lnTo>
                  <a:lnTo>
                    <a:pt x="4469117" y="0"/>
                  </a:lnTo>
                  <a:lnTo>
                    <a:pt x="3607803" y="0"/>
                  </a:lnTo>
                  <a:lnTo>
                    <a:pt x="3560305" y="5461"/>
                  </a:lnTo>
                  <a:lnTo>
                    <a:pt x="3516617" y="21221"/>
                  </a:lnTo>
                  <a:lnTo>
                    <a:pt x="3478136" y="45847"/>
                  </a:lnTo>
                  <a:lnTo>
                    <a:pt x="3446005" y="78244"/>
                  </a:lnTo>
                  <a:lnTo>
                    <a:pt x="3421507" y="116967"/>
                  </a:lnTo>
                  <a:lnTo>
                    <a:pt x="3405873" y="161036"/>
                  </a:lnTo>
                  <a:lnTo>
                    <a:pt x="3400425" y="208927"/>
                  </a:lnTo>
                  <a:lnTo>
                    <a:pt x="3400425" y="1000379"/>
                  </a:lnTo>
                  <a:lnTo>
                    <a:pt x="3405873" y="1048270"/>
                  </a:lnTo>
                  <a:lnTo>
                    <a:pt x="3421507" y="1092200"/>
                  </a:lnTo>
                  <a:lnTo>
                    <a:pt x="3446005" y="1131062"/>
                  </a:lnTo>
                  <a:lnTo>
                    <a:pt x="3478136" y="1163332"/>
                  </a:lnTo>
                  <a:lnTo>
                    <a:pt x="3516617" y="1188085"/>
                  </a:lnTo>
                  <a:lnTo>
                    <a:pt x="3560305" y="1203706"/>
                  </a:lnTo>
                  <a:lnTo>
                    <a:pt x="3607803" y="1209306"/>
                  </a:lnTo>
                  <a:lnTo>
                    <a:pt x="4469117" y="1209306"/>
                  </a:lnTo>
                  <a:lnTo>
                    <a:pt x="4516742" y="1203706"/>
                  </a:lnTo>
                  <a:lnTo>
                    <a:pt x="4560430" y="1188085"/>
                  </a:lnTo>
                  <a:lnTo>
                    <a:pt x="4598911" y="1163332"/>
                  </a:lnTo>
                  <a:lnTo>
                    <a:pt x="4631042" y="1131062"/>
                  </a:lnTo>
                  <a:lnTo>
                    <a:pt x="4655553" y="1092200"/>
                  </a:lnTo>
                  <a:lnTo>
                    <a:pt x="4671047" y="1048270"/>
                  </a:lnTo>
                  <a:lnTo>
                    <a:pt x="4676635" y="1000379"/>
                  </a:lnTo>
                  <a:lnTo>
                    <a:pt x="4676635" y="208927"/>
                  </a:lnTo>
                  <a:close/>
                </a:path>
                <a:path w="6191250" h="3790950">
                  <a:moveTo>
                    <a:pt x="6172060" y="2798076"/>
                  </a:moveTo>
                  <a:lnTo>
                    <a:pt x="6166472" y="2750578"/>
                  </a:lnTo>
                  <a:lnTo>
                    <a:pt x="6150724" y="2706878"/>
                  </a:lnTo>
                  <a:lnTo>
                    <a:pt x="6126086" y="2668409"/>
                  </a:lnTo>
                  <a:lnTo>
                    <a:pt x="6093714" y="2636266"/>
                  </a:lnTo>
                  <a:lnTo>
                    <a:pt x="6054979" y="2611894"/>
                  </a:lnTo>
                  <a:lnTo>
                    <a:pt x="6010897" y="2596261"/>
                  </a:lnTo>
                  <a:lnTo>
                    <a:pt x="5963031" y="2590800"/>
                  </a:lnTo>
                  <a:lnTo>
                    <a:pt x="5095240" y="2590800"/>
                  </a:lnTo>
                  <a:lnTo>
                    <a:pt x="5047348" y="2596261"/>
                  </a:lnTo>
                  <a:lnTo>
                    <a:pt x="5003419" y="2611894"/>
                  </a:lnTo>
                  <a:lnTo>
                    <a:pt x="4964557" y="2636266"/>
                  </a:lnTo>
                  <a:lnTo>
                    <a:pt x="4932159" y="2668409"/>
                  </a:lnTo>
                  <a:lnTo>
                    <a:pt x="4907534" y="2706878"/>
                  </a:lnTo>
                  <a:lnTo>
                    <a:pt x="4891773" y="2750578"/>
                  </a:lnTo>
                  <a:lnTo>
                    <a:pt x="4886325" y="2798076"/>
                  </a:lnTo>
                  <a:lnTo>
                    <a:pt x="4886325" y="3583305"/>
                  </a:lnTo>
                  <a:lnTo>
                    <a:pt x="4891773" y="3630803"/>
                  </a:lnTo>
                  <a:lnTo>
                    <a:pt x="4907534" y="3674503"/>
                  </a:lnTo>
                  <a:lnTo>
                    <a:pt x="4932159" y="3712984"/>
                  </a:lnTo>
                  <a:lnTo>
                    <a:pt x="4964557" y="3744988"/>
                  </a:lnTo>
                  <a:lnTo>
                    <a:pt x="5003419" y="3769487"/>
                  </a:lnTo>
                  <a:lnTo>
                    <a:pt x="5047348" y="3785108"/>
                  </a:lnTo>
                  <a:lnTo>
                    <a:pt x="5095240" y="3790581"/>
                  </a:lnTo>
                  <a:lnTo>
                    <a:pt x="5963031" y="3790581"/>
                  </a:lnTo>
                  <a:lnTo>
                    <a:pt x="6010897" y="3785108"/>
                  </a:lnTo>
                  <a:lnTo>
                    <a:pt x="6054979" y="3769487"/>
                  </a:lnTo>
                  <a:lnTo>
                    <a:pt x="6093714" y="3744988"/>
                  </a:lnTo>
                  <a:lnTo>
                    <a:pt x="6126086" y="3712984"/>
                  </a:lnTo>
                  <a:lnTo>
                    <a:pt x="6150724" y="3674503"/>
                  </a:lnTo>
                  <a:lnTo>
                    <a:pt x="6166472" y="3630803"/>
                  </a:lnTo>
                  <a:lnTo>
                    <a:pt x="6172060" y="3583305"/>
                  </a:lnTo>
                  <a:lnTo>
                    <a:pt x="6172060" y="2798076"/>
                  </a:lnTo>
                  <a:close/>
                </a:path>
                <a:path w="6191250" h="3790950">
                  <a:moveTo>
                    <a:pt x="6172060" y="1504327"/>
                  </a:moveTo>
                  <a:lnTo>
                    <a:pt x="6166472" y="1456436"/>
                  </a:lnTo>
                  <a:lnTo>
                    <a:pt x="6150724" y="1412367"/>
                  </a:lnTo>
                  <a:lnTo>
                    <a:pt x="6126086" y="1373644"/>
                  </a:lnTo>
                  <a:lnTo>
                    <a:pt x="6093714" y="1341247"/>
                  </a:lnTo>
                  <a:lnTo>
                    <a:pt x="6054979" y="1316621"/>
                  </a:lnTo>
                  <a:lnTo>
                    <a:pt x="6010897" y="1300861"/>
                  </a:lnTo>
                  <a:lnTo>
                    <a:pt x="5963031" y="1295400"/>
                  </a:lnTo>
                  <a:lnTo>
                    <a:pt x="5095240" y="1295400"/>
                  </a:lnTo>
                  <a:lnTo>
                    <a:pt x="5047348" y="1300861"/>
                  </a:lnTo>
                  <a:lnTo>
                    <a:pt x="5003419" y="1316621"/>
                  </a:lnTo>
                  <a:lnTo>
                    <a:pt x="4964557" y="1341247"/>
                  </a:lnTo>
                  <a:lnTo>
                    <a:pt x="4932159" y="1373644"/>
                  </a:lnTo>
                  <a:lnTo>
                    <a:pt x="4907534" y="1412367"/>
                  </a:lnTo>
                  <a:lnTo>
                    <a:pt x="4891773" y="1456436"/>
                  </a:lnTo>
                  <a:lnTo>
                    <a:pt x="4886325" y="1504327"/>
                  </a:lnTo>
                  <a:lnTo>
                    <a:pt x="4886325" y="2295779"/>
                  </a:lnTo>
                  <a:lnTo>
                    <a:pt x="4891773" y="2343670"/>
                  </a:lnTo>
                  <a:lnTo>
                    <a:pt x="4907534" y="2387600"/>
                  </a:lnTo>
                  <a:lnTo>
                    <a:pt x="4932159" y="2426462"/>
                  </a:lnTo>
                  <a:lnTo>
                    <a:pt x="4964557" y="2458732"/>
                  </a:lnTo>
                  <a:lnTo>
                    <a:pt x="5003419" y="2483485"/>
                  </a:lnTo>
                  <a:lnTo>
                    <a:pt x="5047348" y="2499106"/>
                  </a:lnTo>
                  <a:lnTo>
                    <a:pt x="5095240" y="2504706"/>
                  </a:lnTo>
                  <a:lnTo>
                    <a:pt x="5963031" y="2504706"/>
                  </a:lnTo>
                  <a:lnTo>
                    <a:pt x="6010897" y="2499106"/>
                  </a:lnTo>
                  <a:lnTo>
                    <a:pt x="6054979" y="2483485"/>
                  </a:lnTo>
                  <a:lnTo>
                    <a:pt x="6093714" y="2458732"/>
                  </a:lnTo>
                  <a:lnTo>
                    <a:pt x="6126086" y="2426462"/>
                  </a:lnTo>
                  <a:lnTo>
                    <a:pt x="6150724" y="2387600"/>
                  </a:lnTo>
                  <a:lnTo>
                    <a:pt x="6166472" y="2343670"/>
                  </a:lnTo>
                  <a:lnTo>
                    <a:pt x="6172060" y="2295779"/>
                  </a:lnTo>
                  <a:lnTo>
                    <a:pt x="6172060" y="1504327"/>
                  </a:lnTo>
                  <a:close/>
                </a:path>
                <a:path w="6191250" h="3790950">
                  <a:moveTo>
                    <a:pt x="6191110" y="216801"/>
                  </a:moveTo>
                  <a:lnTo>
                    <a:pt x="6185522" y="169291"/>
                  </a:lnTo>
                  <a:lnTo>
                    <a:pt x="6169774" y="125615"/>
                  </a:lnTo>
                  <a:lnTo>
                    <a:pt x="6145136" y="87122"/>
                  </a:lnTo>
                  <a:lnTo>
                    <a:pt x="6112764" y="54991"/>
                  </a:lnTo>
                  <a:lnTo>
                    <a:pt x="6074029" y="30619"/>
                  </a:lnTo>
                  <a:lnTo>
                    <a:pt x="6029947" y="14986"/>
                  </a:lnTo>
                  <a:lnTo>
                    <a:pt x="5982081" y="9525"/>
                  </a:lnTo>
                  <a:lnTo>
                    <a:pt x="5114290" y="9525"/>
                  </a:lnTo>
                  <a:lnTo>
                    <a:pt x="5066398" y="14986"/>
                  </a:lnTo>
                  <a:lnTo>
                    <a:pt x="5022469" y="30619"/>
                  </a:lnTo>
                  <a:lnTo>
                    <a:pt x="4983607" y="54991"/>
                  </a:lnTo>
                  <a:lnTo>
                    <a:pt x="4951209" y="87122"/>
                  </a:lnTo>
                  <a:lnTo>
                    <a:pt x="4926584" y="125615"/>
                  </a:lnTo>
                  <a:lnTo>
                    <a:pt x="4910823" y="169291"/>
                  </a:lnTo>
                  <a:lnTo>
                    <a:pt x="4905375" y="216801"/>
                  </a:lnTo>
                  <a:lnTo>
                    <a:pt x="4905375" y="1002030"/>
                  </a:lnTo>
                  <a:lnTo>
                    <a:pt x="4910823" y="1049540"/>
                  </a:lnTo>
                  <a:lnTo>
                    <a:pt x="4926584" y="1093216"/>
                  </a:lnTo>
                  <a:lnTo>
                    <a:pt x="4951209" y="1131697"/>
                  </a:lnTo>
                  <a:lnTo>
                    <a:pt x="4983607" y="1163713"/>
                  </a:lnTo>
                  <a:lnTo>
                    <a:pt x="5022469" y="1188212"/>
                  </a:lnTo>
                  <a:lnTo>
                    <a:pt x="5066398" y="1203845"/>
                  </a:lnTo>
                  <a:lnTo>
                    <a:pt x="5114290" y="1209306"/>
                  </a:lnTo>
                  <a:lnTo>
                    <a:pt x="5982081" y="1209306"/>
                  </a:lnTo>
                  <a:lnTo>
                    <a:pt x="6029947" y="1203845"/>
                  </a:lnTo>
                  <a:lnTo>
                    <a:pt x="6074029" y="1188212"/>
                  </a:lnTo>
                  <a:lnTo>
                    <a:pt x="6112764" y="1163713"/>
                  </a:lnTo>
                  <a:lnTo>
                    <a:pt x="6145136" y="1131697"/>
                  </a:lnTo>
                  <a:lnTo>
                    <a:pt x="6169774" y="1093216"/>
                  </a:lnTo>
                  <a:lnTo>
                    <a:pt x="6185522" y="1049540"/>
                  </a:lnTo>
                  <a:lnTo>
                    <a:pt x="6191110" y="1002030"/>
                  </a:lnTo>
                  <a:lnTo>
                    <a:pt x="6191110" y="216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544440" y="6977380"/>
            <a:ext cx="3949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-65" b="1">
                <a:latin typeface="Arial"/>
                <a:cs typeface="Arial"/>
              </a:rPr>
              <a:t>y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4225" y="6975792"/>
            <a:ext cx="73977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B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15" b="1">
                <a:latin typeface="Arial"/>
                <a:cs typeface="Arial"/>
              </a:rPr>
              <a:t>ac</a:t>
            </a:r>
            <a:r>
              <a:rPr dirty="0" sz="1050" b="1">
                <a:latin typeface="Arial"/>
                <a:cs typeface="Arial"/>
              </a:rPr>
              <a:t>k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b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89701" y="8271573"/>
            <a:ext cx="41529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15" b="1">
                <a:latin typeface="Arial"/>
                <a:cs typeface="Arial"/>
              </a:rPr>
              <a:t>k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98260" y="5603875"/>
            <a:ext cx="69913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ts val="1230"/>
              </a:lnSpc>
              <a:spcBef>
                <a:spcPts val="100"/>
              </a:spcBef>
            </a:pPr>
            <a:r>
              <a:rPr dirty="0" sz="1050" spc="-25" b="1">
                <a:latin typeface="Arial"/>
                <a:cs typeface="Arial"/>
              </a:rPr>
              <a:t>P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15" b="1">
                <a:latin typeface="Arial"/>
                <a:cs typeface="Arial"/>
              </a:rPr>
              <a:t>ca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30" b="1">
                <a:latin typeface="Arial"/>
                <a:cs typeface="Arial"/>
              </a:rPr>
              <a:t>dbo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-35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04850" y="4781550"/>
            <a:ext cx="6086475" cy="1800225"/>
            <a:chOff x="704850" y="4781550"/>
            <a:chExt cx="6086475" cy="180022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8325" y="4876800"/>
              <a:ext cx="1143000" cy="7620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04850" y="4781550"/>
              <a:ext cx="1276350" cy="1800225"/>
            </a:xfrm>
            <a:custGeom>
              <a:avLst/>
              <a:gdLst/>
              <a:ahLst/>
              <a:cxnLst/>
              <a:rect l="l" t="t" r="r" b="b"/>
              <a:pathLst>
                <a:path w="1276350" h="1800225">
                  <a:moveTo>
                    <a:pt x="1063625" y="0"/>
                  </a:moveTo>
                  <a:lnTo>
                    <a:pt x="212725" y="0"/>
                  </a:lnTo>
                  <a:lnTo>
                    <a:pt x="163948" y="5618"/>
                  </a:lnTo>
                  <a:lnTo>
                    <a:pt x="119172" y="21623"/>
                  </a:lnTo>
                  <a:lnTo>
                    <a:pt x="79675" y="46736"/>
                  </a:lnTo>
                  <a:lnTo>
                    <a:pt x="46732" y="79680"/>
                  </a:lnTo>
                  <a:lnTo>
                    <a:pt x="21621" y="119178"/>
                  </a:lnTo>
                  <a:lnTo>
                    <a:pt x="5618" y="163952"/>
                  </a:lnTo>
                  <a:lnTo>
                    <a:pt x="0" y="212725"/>
                  </a:lnTo>
                  <a:lnTo>
                    <a:pt x="0" y="1587500"/>
                  </a:lnTo>
                  <a:lnTo>
                    <a:pt x="5618" y="1636272"/>
                  </a:lnTo>
                  <a:lnTo>
                    <a:pt x="21621" y="1681046"/>
                  </a:lnTo>
                  <a:lnTo>
                    <a:pt x="46732" y="1720544"/>
                  </a:lnTo>
                  <a:lnTo>
                    <a:pt x="79675" y="1753488"/>
                  </a:lnTo>
                  <a:lnTo>
                    <a:pt x="119172" y="1778601"/>
                  </a:lnTo>
                  <a:lnTo>
                    <a:pt x="163948" y="1794606"/>
                  </a:lnTo>
                  <a:lnTo>
                    <a:pt x="212725" y="1800225"/>
                  </a:lnTo>
                  <a:lnTo>
                    <a:pt x="1063625" y="1800225"/>
                  </a:lnTo>
                  <a:lnTo>
                    <a:pt x="1112397" y="1794606"/>
                  </a:lnTo>
                  <a:lnTo>
                    <a:pt x="1157171" y="1778601"/>
                  </a:lnTo>
                  <a:lnTo>
                    <a:pt x="1196669" y="1753488"/>
                  </a:lnTo>
                  <a:lnTo>
                    <a:pt x="1229613" y="1720544"/>
                  </a:lnTo>
                  <a:lnTo>
                    <a:pt x="1254726" y="1681046"/>
                  </a:lnTo>
                  <a:lnTo>
                    <a:pt x="1270731" y="1636272"/>
                  </a:lnTo>
                  <a:lnTo>
                    <a:pt x="1276350" y="1587500"/>
                  </a:lnTo>
                  <a:lnTo>
                    <a:pt x="1276350" y="212725"/>
                  </a:lnTo>
                  <a:lnTo>
                    <a:pt x="1270731" y="163952"/>
                  </a:lnTo>
                  <a:lnTo>
                    <a:pt x="1254726" y="119178"/>
                  </a:lnTo>
                  <a:lnTo>
                    <a:pt x="1229613" y="79680"/>
                  </a:lnTo>
                  <a:lnTo>
                    <a:pt x="1196669" y="46736"/>
                  </a:lnTo>
                  <a:lnTo>
                    <a:pt x="1157171" y="21623"/>
                  </a:lnTo>
                  <a:lnTo>
                    <a:pt x="1112397" y="5618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201159" y="5705094"/>
            <a:ext cx="11169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latin typeface="Arial"/>
                <a:cs typeface="Arial"/>
              </a:rPr>
              <a:t>D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5" b="1">
                <a:latin typeface="Arial"/>
                <a:cs typeface="Arial"/>
              </a:rPr>
              <a:t>k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5" b="1">
                <a:latin typeface="Arial"/>
                <a:cs typeface="Arial"/>
              </a:rPr>
              <a:t>asse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9489" y="6259448"/>
            <a:ext cx="6699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j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05025" y="4781550"/>
            <a:ext cx="1276350" cy="1800225"/>
          </a:xfrm>
          <a:custGeom>
            <a:avLst/>
            <a:gdLst/>
            <a:ahLst/>
            <a:cxnLst/>
            <a:rect l="l" t="t" r="r" b="b"/>
            <a:pathLst>
              <a:path w="1276350" h="1800225">
                <a:moveTo>
                  <a:pt x="1063625" y="0"/>
                </a:moveTo>
                <a:lnTo>
                  <a:pt x="212725" y="0"/>
                </a:lnTo>
                <a:lnTo>
                  <a:pt x="163952" y="5618"/>
                </a:lnTo>
                <a:lnTo>
                  <a:pt x="119178" y="21623"/>
                </a:lnTo>
                <a:lnTo>
                  <a:pt x="79680" y="46736"/>
                </a:lnTo>
                <a:lnTo>
                  <a:pt x="46736" y="79680"/>
                </a:lnTo>
                <a:lnTo>
                  <a:pt x="21623" y="119178"/>
                </a:lnTo>
                <a:lnTo>
                  <a:pt x="5618" y="163952"/>
                </a:lnTo>
                <a:lnTo>
                  <a:pt x="0" y="212725"/>
                </a:lnTo>
                <a:lnTo>
                  <a:pt x="0" y="1587500"/>
                </a:lnTo>
                <a:lnTo>
                  <a:pt x="5618" y="1636272"/>
                </a:lnTo>
                <a:lnTo>
                  <a:pt x="21623" y="1681046"/>
                </a:lnTo>
                <a:lnTo>
                  <a:pt x="46736" y="1720544"/>
                </a:lnTo>
                <a:lnTo>
                  <a:pt x="79680" y="1753488"/>
                </a:lnTo>
                <a:lnTo>
                  <a:pt x="119178" y="1778601"/>
                </a:lnTo>
                <a:lnTo>
                  <a:pt x="163952" y="1794606"/>
                </a:lnTo>
                <a:lnTo>
                  <a:pt x="212725" y="1800225"/>
                </a:lnTo>
                <a:lnTo>
                  <a:pt x="1063625" y="1800225"/>
                </a:lnTo>
                <a:lnTo>
                  <a:pt x="1112397" y="1794606"/>
                </a:lnTo>
                <a:lnTo>
                  <a:pt x="1157171" y="1778601"/>
                </a:lnTo>
                <a:lnTo>
                  <a:pt x="1196669" y="1753488"/>
                </a:lnTo>
                <a:lnTo>
                  <a:pt x="1229613" y="1720544"/>
                </a:lnTo>
                <a:lnTo>
                  <a:pt x="1254726" y="1681046"/>
                </a:lnTo>
                <a:lnTo>
                  <a:pt x="1270731" y="1636272"/>
                </a:lnTo>
                <a:lnTo>
                  <a:pt x="1276350" y="1587500"/>
                </a:lnTo>
                <a:lnTo>
                  <a:pt x="1276350" y="212725"/>
                </a:lnTo>
                <a:lnTo>
                  <a:pt x="1270731" y="163952"/>
                </a:lnTo>
                <a:lnTo>
                  <a:pt x="1254726" y="119178"/>
                </a:lnTo>
                <a:lnTo>
                  <a:pt x="1229613" y="79680"/>
                </a:lnTo>
                <a:lnTo>
                  <a:pt x="1196669" y="46736"/>
                </a:lnTo>
                <a:lnTo>
                  <a:pt x="1157171" y="21623"/>
                </a:lnTo>
                <a:lnTo>
                  <a:pt x="1112397" y="5618"/>
                </a:lnTo>
                <a:lnTo>
                  <a:pt x="1063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33879" y="6190932"/>
            <a:ext cx="80391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25" b="1">
                <a:solidFill>
                  <a:srgbClr val="312C2A"/>
                </a:solidFill>
                <a:latin typeface="Arial"/>
                <a:cs typeface="Arial"/>
              </a:rPr>
              <a:t>Green</a:t>
            </a:r>
            <a:r>
              <a:rPr dirty="0" sz="1050" spc="-7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glass</a:t>
            </a:r>
            <a:endParaRPr sz="1050">
              <a:latin typeface="Arial"/>
              <a:cs typeface="Arial"/>
            </a:endParaRPr>
          </a:p>
          <a:p>
            <a:pPr algn="ctr" marL="1905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6785" y="8282305"/>
            <a:ext cx="9683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Plastic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04850" y="4867275"/>
            <a:ext cx="4162425" cy="3705225"/>
            <a:chOff x="704850" y="4867275"/>
            <a:chExt cx="4162425" cy="3705225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4850" y="7439025"/>
              <a:ext cx="352425" cy="8096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05025" y="6781800"/>
              <a:ext cx="1276350" cy="1790700"/>
            </a:xfrm>
            <a:custGeom>
              <a:avLst/>
              <a:gdLst/>
              <a:ahLst/>
              <a:cxnLst/>
              <a:rect l="l" t="t" r="r" b="b"/>
              <a:pathLst>
                <a:path w="1276350" h="1790700">
                  <a:moveTo>
                    <a:pt x="1063625" y="0"/>
                  </a:moveTo>
                  <a:lnTo>
                    <a:pt x="212725" y="0"/>
                  </a:lnTo>
                  <a:lnTo>
                    <a:pt x="163952" y="5618"/>
                  </a:lnTo>
                  <a:lnTo>
                    <a:pt x="119178" y="21623"/>
                  </a:lnTo>
                  <a:lnTo>
                    <a:pt x="79680" y="46736"/>
                  </a:lnTo>
                  <a:lnTo>
                    <a:pt x="46736" y="79680"/>
                  </a:lnTo>
                  <a:lnTo>
                    <a:pt x="21623" y="119178"/>
                  </a:lnTo>
                  <a:lnTo>
                    <a:pt x="5618" y="163952"/>
                  </a:lnTo>
                  <a:lnTo>
                    <a:pt x="0" y="212725"/>
                  </a:lnTo>
                  <a:lnTo>
                    <a:pt x="0" y="1577975"/>
                  </a:lnTo>
                  <a:lnTo>
                    <a:pt x="5618" y="1626747"/>
                  </a:lnTo>
                  <a:lnTo>
                    <a:pt x="21623" y="1671521"/>
                  </a:lnTo>
                  <a:lnTo>
                    <a:pt x="46736" y="1711019"/>
                  </a:lnTo>
                  <a:lnTo>
                    <a:pt x="79680" y="1743963"/>
                  </a:lnTo>
                  <a:lnTo>
                    <a:pt x="119178" y="1769076"/>
                  </a:lnTo>
                  <a:lnTo>
                    <a:pt x="163952" y="1785081"/>
                  </a:lnTo>
                  <a:lnTo>
                    <a:pt x="212725" y="1790700"/>
                  </a:lnTo>
                  <a:lnTo>
                    <a:pt x="1063625" y="1790700"/>
                  </a:lnTo>
                  <a:lnTo>
                    <a:pt x="1112397" y="1785081"/>
                  </a:lnTo>
                  <a:lnTo>
                    <a:pt x="1157171" y="1769076"/>
                  </a:lnTo>
                  <a:lnTo>
                    <a:pt x="1196669" y="1743963"/>
                  </a:lnTo>
                  <a:lnTo>
                    <a:pt x="1229613" y="1711019"/>
                  </a:lnTo>
                  <a:lnTo>
                    <a:pt x="1254726" y="1671521"/>
                  </a:lnTo>
                  <a:lnTo>
                    <a:pt x="1270731" y="1626747"/>
                  </a:lnTo>
                  <a:lnTo>
                    <a:pt x="1276350" y="1577975"/>
                  </a:lnTo>
                  <a:lnTo>
                    <a:pt x="1276350" y="212725"/>
                  </a:lnTo>
                  <a:lnTo>
                    <a:pt x="1270731" y="163952"/>
                  </a:lnTo>
                  <a:lnTo>
                    <a:pt x="1254726" y="119178"/>
                  </a:lnTo>
                  <a:lnTo>
                    <a:pt x="1229613" y="79680"/>
                  </a:lnTo>
                  <a:lnTo>
                    <a:pt x="1196669" y="46736"/>
                  </a:lnTo>
                  <a:lnTo>
                    <a:pt x="1157171" y="21623"/>
                  </a:lnTo>
                  <a:lnTo>
                    <a:pt x="1112397" y="5618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850" y="4867275"/>
              <a:ext cx="1323975" cy="132397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973455" y="8142605"/>
            <a:ext cx="75819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46050" marR="5080" indent="-133985">
              <a:lnSpc>
                <a:spcPts val="1200"/>
              </a:lnSpc>
              <a:spcBef>
                <a:spcPts val="19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2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  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33879" y="8142605"/>
            <a:ext cx="835025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84150" marR="5080" indent="-172085">
              <a:lnSpc>
                <a:spcPts val="1200"/>
              </a:lnSpc>
              <a:spcBef>
                <a:spcPts val="19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B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  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85825" y="4886325"/>
            <a:ext cx="5981700" cy="3448050"/>
            <a:chOff x="885825" y="4886325"/>
            <a:chExt cx="5981700" cy="344805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4575" y="6905625"/>
              <a:ext cx="857250" cy="12668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825" y="6905625"/>
              <a:ext cx="866775" cy="12858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5050" y="4886325"/>
              <a:ext cx="857250" cy="12954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0075" y="4905375"/>
              <a:ext cx="628650" cy="7429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8600" y="6124575"/>
              <a:ext cx="1304925" cy="8382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53075" y="7458075"/>
              <a:ext cx="1314450" cy="8763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24550" y="6143625"/>
              <a:ext cx="590550" cy="80010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52850"/>
            <a:ext cx="7562850" cy="6943725"/>
          </a:xfrm>
          <a:custGeom>
            <a:avLst/>
            <a:gdLst/>
            <a:ahLst/>
            <a:cxnLst/>
            <a:rect l="l" t="t" r="r" b="b"/>
            <a:pathLst>
              <a:path w="7562850" h="6943725">
                <a:moveTo>
                  <a:pt x="7562850" y="0"/>
                </a:moveTo>
                <a:lnTo>
                  <a:pt x="0" y="0"/>
                </a:lnTo>
                <a:lnTo>
                  <a:pt x="0" y="6943725"/>
                </a:lnTo>
                <a:lnTo>
                  <a:pt x="7562850" y="6943725"/>
                </a:lnTo>
                <a:lnTo>
                  <a:pt x="756285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2850" cy="2590800"/>
            <a:chOff x="0" y="0"/>
            <a:chExt cx="7562850" cy="259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0047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" y="904875"/>
              <a:ext cx="1371600" cy="13716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2700020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Paper</a:t>
            </a:r>
            <a:r>
              <a:rPr dirty="0" sz="3650" spc="-215" b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3650" spc="-85" b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card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5" b="0">
                <a:solidFill>
                  <a:srgbClr val="FFFFFF"/>
                </a:solidFill>
                <a:latin typeface="Georgia"/>
                <a:cs typeface="Georgia"/>
              </a:rPr>
              <a:t>RECYCLING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3924300"/>
            <a:ext cx="3162300" cy="48958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375" y="9305925"/>
            <a:ext cx="1314450" cy="65722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105025" y="9305925"/>
            <a:ext cx="1447800" cy="657225"/>
          </a:xfrm>
          <a:custGeom>
            <a:avLst/>
            <a:gdLst/>
            <a:ahLst/>
            <a:cxnLst/>
            <a:rect l="l" t="t" r="r" b="b"/>
            <a:pathLst>
              <a:path w="1447800" h="657225">
                <a:moveTo>
                  <a:pt x="1447800" y="0"/>
                </a:moveTo>
                <a:lnTo>
                  <a:pt x="0" y="0"/>
                </a:lnTo>
                <a:lnTo>
                  <a:pt x="0" y="657225"/>
                </a:lnTo>
                <a:lnTo>
                  <a:pt x="1447800" y="657225"/>
                </a:lnTo>
                <a:lnTo>
                  <a:pt x="14478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3914838" y="3924236"/>
            <a:ext cx="3162300" cy="4905375"/>
            <a:chOff x="3914838" y="3924236"/>
            <a:chExt cx="3162300" cy="4905375"/>
          </a:xfrm>
        </p:grpSpPr>
        <p:sp>
          <p:nvSpPr>
            <p:cNvPr id="15" name="object 15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10025" y="4791074"/>
              <a:ext cx="2790825" cy="3790950"/>
            </a:xfrm>
            <a:custGeom>
              <a:avLst/>
              <a:gdLst/>
              <a:ahLst/>
              <a:cxnLst/>
              <a:rect l="l" t="t" r="r" b="b"/>
              <a:pathLst>
                <a:path w="2790825" h="3790950">
                  <a:moveTo>
                    <a:pt x="1276210" y="2790190"/>
                  </a:moveTo>
                  <a:lnTo>
                    <a:pt x="1270622" y="2742311"/>
                  </a:lnTo>
                  <a:lnTo>
                    <a:pt x="1255128" y="2698254"/>
                  </a:lnTo>
                  <a:lnTo>
                    <a:pt x="1230617" y="2659519"/>
                  </a:lnTo>
                  <a:lnTo>
                    <a:pt x="1198486" y="2627122"/>
                  </a:lnTo>
                  <a:lnTo>
                    <a:pt x="1160005" y="2602496"/>
                  </a:lnTo>
                  <a:lnTo>
                    <a:pt x="1116317" y="2586736"/>
                  </a:lnTo>
                  <a:lnTo>
                    <a:pt x="1068692" y="2581275"/>
                  </a:lnTo>
                  <a:lnTo>
                    <a:pt x="207378" y="2581275"/>
                  </a:lnTo>
                  <a:lnTo>
                    <a:pt x="159880" y="2586736"/>
                  </a:lnTo>
                  <a:lnTo>
                    <a:pt x="116192" y="2602496"/>
                  </a:lnTo>
                  <a:lnTo>
                    <a:pt x="77711" y="2627122"/>
                  </a:lnTo>
                  <a:lnTo>
                    <a:pt x="45580" y="2659519"/>
                  </a:lnTo>
                  <a:lnTo>
                    <a:pt x="21082" y="2698254"/>
                  </a:lnTo>
                  <a:lnTo>
                    <a:pt x="5448" y="2742311"/>
                  </a:lnTo>
                  <a:lnTo>
                    <a:pt x="0" y="2790190"/>
                  </a:lnTo>
                  <a:lnTo>
                    <a:pt x="0" y="3581666"/>
                  </a:lnTo>
                  <a:lnTo>
                    <a:pt x="5448" y="3629533"/>
                  </a:lnTo>
                  <a:lnTo>
                    <a:pt x="21082" y="3673475"/>
                  </a:lnTo>
                  <a:lnTo>
                    <a:pt x="45580" y="3712337"/>
                  </a:lnTo>
                  <a:lnTo>
                    <a:pt x="77711" y="3744607"/>
                  </a:lnTo>
                  <a:lnTo>
                    <a:pt x="116192" y="3769372"/>
                  </a:lnTo>
                  <a:lnTo>
                    <a:pt x="159880" y="3784981"/>
                  </a:lnTo>
                  <a:lnTo>
                    <a:pt x="207378" y="3790581"/>
                  </a:lnTo>
                  <a:lnTo>
                    <a:pt x="1068692" y="3790581"/>
                  </a:lnTo>
                  <a:lnTo>
                    <a:pt x="1116317" y="3784981"/>
                  </a:lnTo>
                  <a:lnTo>
                    <a:pt x="1160005" y="3769372"/>
                  </a:lnTo>
                  <a:lnTo>
                    <a:pt x="1198486" y="3744607"/>
                  </a:lnTo>
                  <a:lnTo>
                    <a:pt x="1230617" y="3712337"/>
                  </a:lnTo>
                  <a:lnTo>
                    <a:pt x="1255128" y="3673475"/>
                  </a:lnTo>
                  <a:lnTo>
                    <a:pt x="1270622" y="3629533"/>
                  </a:lnTo>
                  <a:lnTo>
                    <a:pt x="1276210" y="3581666"/>
                  </a:lnTo>
                  <a:lnTo>
                    <a:pt x="1276210" y="2790190"/>
                  </a:lnTo>
                  <a:close/>
                </a:path>
                <a:path w="2790825" h="3790950">
                  <a:moveTo>
                    <a:pt x="1276210" y="1502676"/>
                  </a:moveTo>
                  <a:lnTo>
                    <a:pt x="1270622" y="1455166"/>
                  </a:lnTo>
                  <a:lnTo>
                    <a:pt x="1255128" y="1411490"/>
                  </a:lnTo>
                  <a:lnTo>
                    <a:pt x="1230617" y="1372997"/>
                  </a:lnTo>
                  <a:lnTo>
                    <a:pt x="1198486" y="1340866"/>
                  </a:lnTo>
                  <a:lnTo>
                    <a:pt x="1160005" y="1316494"/>
                  </a:lnTo>
                  <a:lnTo>
                    <a:pt x="1116317" y="1300861"/>
                  </a:lnTo>
                  <a:lnTo>
                    <a:pt x="1068692" y="1295400"/>
                  </a:lnTo>
                  <a:lnTo>
                    <a:pt x="207378" y="1295400"/>
                  </a:lnTo>
                  <a:lnTo>
                    <a:pt x="159880" y="1300861"/>
                  </a:lnTo>
                  <a:lnTo>
                    <a:pt x="116192" y="1316494"/>
                  </a:lnTo>
                  <a:lnTo>
                    <a:pt x="77711" y="1340866"/>
                  </a:lnTo>
                  <a:lnTo>
                    <a:pt x="45580" y="1372997"/>
                  </a:lnTo>
                  <a:lnTo>
                    <a:pt x="21082" y="1411490"/>
                  </a:lnTo>
                  <a:lnTo>
                    <a:pt x="5448" y="1455166"/>
                  </a:lnTo>
                  <a:lnTo>
                    <a:pt x="0" y="1502676"/>
                  </a:lnTo>
                  <a:lnTo>
                    <a:pt x="0" y="2287905"/>
                  </a:lnTo>
                  <a:lnTo>
                    <a:pt x="5448" y="2335415"/>
                  </a:lnTo>
                  <a:lnTo>
                    <a:pt x="21082" y="2379091"/>
                  </a:lnTo>
                  <a:lnTo>
                    <a:pt x="45580" y="2417572"/>
                  </a:lnTo>
                  <a:lnTo>
                    <a:pt x="77711" y="2449588"/>
                  </a:lnTo>
                  <a:lnTo>
                    <a:pt x="116192" y="2474087"/>
                  </a:lnTo>
                  <a:lnTo>
                    <a:pt x="159880" y="2489720"/>
                  </a:lnTo>
                  <a:lnTo>
                    <a:pt x="207378" y="2495181"/>
                  </a:lnTo>
                  <a:lnTo>
                    <a:pt x="1068692" y="2495181"/>
                  </a:lnTo>
                  <a:lnTo>
                    <a:pt x="1116317" y="2489720"/>
                  </a:lnTo>
                  <a:lnTo>
                    <a:pt x="1160005" y="2474087"/>
                  </a:lnTo>
                  <a:lnTo>
                    <a:pt x="1198486" y="2449588"/>
                  </a:lnTo>
                  <a:lnTo>
                    <a:pt x="1230617" y="2417572"/>
                  </a:lnTo>
                  <a:lnTo>
                    <a:pt x="1255128" y="2379091"/>
                  </a:lnTo>
                  <a:lnTo>
                    <a:pt x="1270622" y="2335415"/>
                  </a:lnTo>
                  <a:lnTo>
                    <a:pt x="1276210" y="2287905"/>
                  </a:lnTo>
                  <a:lnTo>
                    <a:pt x="1276210" y="1502676"/>
                  </a:lnTo>
                  <a:close/>
                </a:path>
                <a:path w="2790825" h="3790950">
                  <a:moveTo>
                    <a:pt x="1276210" y="208927"/>
                  </a:moveTo>
                  <a:lnTo>
                    <a:pt x="1270622" y="161036"/>
                  </a:lnTo>
                  <a:lnTo>
                    <a:pt x="1255128" y="116967"/>
                  </a:lnTo>
                  <a:lnTo>
                    <a:pt x="1230617" y="78244"/>
                  </a:lnTo>
                  <a:lnTo>
                    <a:pt x="1198486" y="45847"/>
                  </a:lnTo>
                  <a:lnTo>
                    <a:pt x="1160005" y="21221"/>
                  </a:lnTo>
                  <a:lnTo>
                    <a:pt x="1116317" y="5461"/>
                  </a:lnTo>
                  <a:lnTo>
                    <a:pt x="1068692" y="0"/>
                  </a:lnTo>
                  <a:lnTo>
                    <a:pt x="207378" y="0"/>
                  </a:lnTo>
                  <a:lnTo>
                    <a:pt x="159880" y="5461"/>
                  </a:lnTo>
                  <a:lnTo>
                    <a:pt x="116192" y="21221"/>
                  </a:lnTo>
                  <a:lnTo>
                    <a:pt x="77711" y="45847"/>
                  </a:lnTo>
                  <a:lnTo>
                    <a:pt x="45580" y="78244"/>
                  </a:lnTo>
                  <a:lnTo>
                    <a:pt x="21082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082" y="1092200"/>
                  </a:lnTo>
                  <a:lnTo>
                    <a:pt x="45580" y="1131062"/>
                  </a:lnTo>
                  <a:lnTo>
                    <a:pt x="77711" y="1163332"/>
                  </a:lnTo>
                  <a:lnTo>
                    <a:pt x="116192" y="1188085"/>
                  </a:lnTo>
                  <a:lnTo>
                    <a:pt x="159880" y="1203706"/>
                  </a:lnTo>
                  <a:lnTo>
                    <a:pt x="207378" y="1209306"/>
                  </a:lnTo>
                  <a:lnTo>
                    <a:pt x="1068692" y="1209306"/>
                  </a:lnTo>
                  <a:lnTo>
                    <a:pt x="1116317" y="1203706"/>
                  </a:lnTo>
                  <a:lnTo>
                    <a:pt x="1160005" y="1188085"/>
                  </a:lnTo>
                  <a:lnTo>
                    <a:pt x="1198486" y="1163332"/>
                  </a:lnTo>
                  <a:lnTo>
                    <a:pt x="1230617" y="1131062"/>
                  </a:lnTo>
                  <a:lnTo>
                    <a:pt x="1255128" y="1092200"/>
                  </a:lnTo>
                  <a:lnTo>
                    <a:pt x="1270622" y="1048270"/>
                  </a:lnTo>
                  <a:lnTo>
                    <a:pt x="1276210" y="1000379"/>
                  </a:lnTo>
                  <a:lnTo>
                    <a:pt x="1276210" y="208927"/>
                  </a:lnTo>
                  <a:close/>
                </a:path>
                <a:path w="2790825" h="3790950">
                  <a:moveTo>
                    <a:pt x="2771635" y="2790190"/>
                  </a:moveTo>
                  <a:lnTo>
                    <a:pt x="2766047" y="2742311"/>
                  </a:lnTo>
                  <a:lnTo>
                    <a:pt x="2750299" y="2698254"/>
                  </a:lnTo>
                  <a:lnTo>
                    <a:pt x="2725661" y="2659519"/>
                  </a:lnTo>
                  <a:lnTo>
                    <a:pt x="2693289" y="2627122"/>
                  </a:lnTo>
                  <a:lnTo>
                    <a:pt x="2654554" y="2602496"/>
                  </a:lnTo>
                  <a:lnTo>
                    <a:pt x="2610472" y="2586736"/>
                  </a:lnTo>
                  <a:lnTo>
                    <a:pt x="2562606" y="2581275"/>
                  </a:lnTo>
                  <a:lnTo>
                    <a:pt x="1694815" y="2581275"/>
                  </a:lnTo>
                  <a:lnTo>
                    <a:pt x="1646923" y="2586736"/>
                  </a:lnTo>
                  <a:lnTo>
                    <a:pt x="1602994" y="2602496"/>
                  </a:lnTo>
                  <a:lnTo>
                    <a:pt x="1564132" y="2627122"/>
                  </a:lnTo>
                  <a:lnTo>
                    <a:pt x="1531734" y="2659519"/>
                  </a:lnTo>
                  <a:lnTo>
                    <a:pt x="1507109" y="2698254"/>
                  </a:lnTo>
                  <a:lnTo>
                    <a:pt x="1491348" y="2742311"/>
                  </a:lnTo>
                  <a:lnTo>
                    <a:pt x="1485900" y="2790190"/>
                  </a:lnTo>
                  <a:lnTo>
                    <a:pt x="1485900" y="3581666"/>
                  </a:lnTo>
                  <a:lnTo>
                    <a:pt x="1491348" y="3629533"/>
                  </a:lnTo>
                  <a:lnTo>
                    <a:pt x="1507109" y="3673475"/>
                  </a:lnTo>
                  <a:lnTo>
                    <a:pt x="1531734" y="3712337"/>
                  </a:lnTo>
                  <a:lnTo>
                    <a:pt x="1564132" y="3744607"/>
                  </a:lnTo>
                  <a:lnTo>
                    <a:pt x="1602994" y="3769372"/>
                  </a:lnTo>
                  <a:lnTo>
                    <a:pt x="1646923" y="3784981"/>
                  </a:lnTo>
                  <a:lnTo>
                    <a:pt x="1694815" y="3790581"/>
                  </a:lnTo>
                  <a:lnTo>
                    <a:pt x="2562606" y="3790581"/>
                  </a:lnTo>
                  <a:lnTo>
                    <a:pt x="2610472" y="3784981"/>
                  </a:lnTo>
                  <a:lnTo>
                    <a:pt x="2654554" y="3769372"/>
                  </a:lnTo>
                  <a:lnTo>
                    <a:pt x="2693289" y="3744607"/>
                  </a:lnTo>
                  <a:lnTo>
                    <a:pt x="2725661" y="3712337"/>
                  </a:lnTo>
                  <a:lnTo>
                    <a:pt x="2750299" y="3673475"/>
                  </a:lnTo>
                  <a:lnTo>
                    <a:pt x="2766047" y="3629533"/>
                  </a:lnTo>
                  <a:lnTo>
                    <a:pt x="2771635" y="3581666"/>
                  </a:lnTo>
                  <a:lnTo>
                    <a:pt x="2771635" y="2790190"/>
                  </a:lnTo>
                  <a:close/>
                </a:path>
                <a:path w="2790825" h="3790950">
                  <a:moveTo>
                    <a:pt x="2771635" y="1502676"/>
                  </a:moveTo>
                  <a:lnTo>
                    <a:pt x="2766047" y="1455166"/>
                  </a:lnTo>
                  <a:lnTo>
                    <a:pt x="2750299" y="1411490"/>
                  </a:lnTo>
                  <a:lnTo>
                    <a:pt x="2725661" y="1372997"/>
                  </a:lnTo>
                  <a:lnTo>
                    <a:pt x="2693289" y="1340866"/>
                  </a:lnTo>
                  <a:lnTo>
                    <a:pt x="2654554" y="1316494"/>
                  </a:lnTo>
                  <a:lnTo>
                    <a:pt x="2610472" y="1300861"/>
                  </a:lnTo>
                  <a:lnTo>
                    <a:pt x="2562606" y="1295400"/>
                  </a:lnTo>
                  <a:lnTo>
                    <a:pt x="1694815" y="1295400"/>
                  </a:lnTo>
                  <a:lnTo>
                    <a:pt x="1646923" y="1300861"/>
                  </a:lnTo>
                  <a:lnTo>
                    <a:pt x="1602994" y="1316494"/>
                  </a:lnTo>
                  <a:lnTo>
                    <a:pt x="1564132" y="1340866"/>
                  </a:lnTo>
                  <a:lnTo>
                    <a:pt x="1531734" y="1372997"/>
                  </a:lnTo>
                  <a:lnTo>
                    <a:pt x="1507109" y="1411490"/>
                  </a:lnTo>
                  <a:lnTo>
                    <a:pt x="1491348" y="1455166"/>
                  </a:lnTo>
                  <a:lnTo>
                    <a:pt x="1485900" y="1502676"/>
                  </a:lnTo>
                  <a:lnTo>
                    <a:pt x="1485900" y="2287905"/>
                  </a:lnTo>
                  <a:lnTo>
                    <a:pt x="1491348" y="2335415"/>
                  </a:lnTo>
                  <a:lnTo>
                    <a:pt x="1507109" y="2379091"/>
                  </a:lnTo>
                  <a:lnTo>
                    <a:pt x="1531734" y="2417572"/>
                  </a:lnTo>
                  <a:lnTo>
                    <a:pt x="1564132" y="2449588"/>
                  </a:lnTo>
                  <a:lnTo>
                    <a:pt x="1602994" y="2474087"/>
                  </a:lnTo>
                  <a:lnTo>
                    <a:pt x="1646923" y="2489720"/>
                  </a:lnTo>
                  <a:lnTo>
                    <a:pt x="1694815" y="2495181"/>
                  </a:lnTo>
                  <a:lnTo>
                    <a:pt x="2562606" y="2495181"/>
                  </a:lnTo>
                  <a:lnTo>
                    <a:pt x="2610472" y="2489720"/>
                  </a:lnTo>
                  <a:lnTo>
                    <a:pt x="2654554" y="2474087"/>
                  </a:lnTo>
                  <a:lnTo>
                    <a:pt x="2693289" y="2449588"/>
                  </a:lnTo>
                  <a:lnTo>
                    <a:pt x="2725661" y="2417572"/>
                  </a:lnTo>
                  <a:lnTo>
                    <a:pt x="2750299" y="2379091"/>
                  </a:lnTo>
                  <a:lnTo>
                    <a:pt x="2766047" y="2335415"/>
                  </a:lnTo>
                  <a:lnTo>
                    <a:pt x="2771635" y="2287905"/>
                  </a:lnTo>
                  <a:lnTo>
                    <a:pt x="2771635" y="1502676"/>
                  </a:lnTo>
                  <a:close/>
                </a:path>
                <a:path w="2790825" h="3790950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609600" y="4791074"/>
            <a:ext cx="1295400" cy="3781425"/>
          </a:xfrm>
          <a:custGeom>
            <a:avLst/>
            <a:gdLst/>
            <a:ahLst/>
            <a:cxnLst/>
            <a:rect l="l" t="t" r="r" b="b"/>
            <a:pathLst>
              <a:path w="1295400" h="3781425">
                <a:moveTo>
                  <a:pt x="1276350" y="2203450"/>
                </a:moveTo>
                <a:lnTo>
                  <a:pt x="1270723" y="2154682"/>
                </a:lnTo>
                <a:lnTo>
                  <a:pt x="1254721" y="2109914"/>
                </a:lnTo>
                <a:lnTo>
                  <a:pt x="1229601" y="2070417"/>
                </a:lnTo>
                <a:lnTo>
                  <a:pt x="1196657" y="2037473"/>
                </a:lnTo>
                <a:lnTo>
                  <a:pt x="1157160" y="2012353"/>
                </a:lnTo>
                <a:lnTo>
                  <a:pt x="1112393" y="1996351"/>
                </a:lnTo>
                <a:lnTo>
                  <a:pt x="1063625" y="1990725"/>
                </a:lnTo>
                <a:lnTo>
                  <a:pt x="212725" y="1990725"/>
                </a:lnTo>
                <a:lnTo>
                  <a:pt x="163944" y="1996351"/>
                </a:lnTo>
                <a:lnTo>
                  <a:pt x="119164" y="2012353"/>
                </a:lnTo>
                <a:lnTo>
                  <a:pt x="79667" y="2037473"/>
                </a:lnTo>
                <a:lnTo>
                  <a:pt x="46723" y="2070417"/>
                </a:lnTo>
                <a:lnTo>
                  <a:pt x="21615" y="2109914"/>
                </a:lnTo>
                <a:lnTo>
                  <a:pt x="5613" y="2154682"/>
                </a:lnTo>
                <a:lnTo>
                  <a:pt x="0" y="2203450"/>
                </a:lnTo>
                <a:lnTo>
                  <a:pt x="0" y="3568700"/>
                </a:lnTo>
                <a:lnTo>
                  <a:pt x="5613" y="3617480"/>
                </a:lnTo>
                <a:lnTo>
                  <a:pt x="21615" y="3662248"/>
                </a:lnTo>
                <a:lnTo>
                  <a:pt x="46723" y="3701745"/>
                </a:lnTo>
                <a:lnTo>
                  <a:pt x="79667" y="3734689"/>
                </a:lnTo>
                <a:lnTo>
                  <a:pt x="119164" y="3759809"/>
                </a:lnTo>
                <a:lnTo>
                  <a:pt x="163944" y="3775811"/>
                </a:lnTo>
                <a:lnTo>
                  <a:pt x="212725" y="3781425"/>
                </a:lnTo>
                <a:lnTo>
                  <a:pt x="1063625" y="3781425"/>
                </a:lnTo>
                <a:lnTo>
                  <a:pt x="1112393" y="3775811"/>
                </a:lnTo>
                <a:lnTo>
                  <a:pt x="1157160" y="3759809"/>
                </a:lnTo>
                <a:lnTo>
                  <a:pt x="1196657" y="3734689"/>
                </a:lnTo>
                <a:lnTo>
                  <a:pt x="1229601" y="3701745"/>
                </a:lnTo>
                <a:lnTo>
                  <a:pt x="1254721" y="3662248"/>
                </a:lnTo>
                <a:lnTo>
                  <a:pt x="1270723" y="3617480"/>
                </a:lnTo>
                <a:lnTo>
                  <a:pt x="1276350" y="3568700"/>
                </a:lnTo>
                <a:lnTo>
                  <a:pt x="1276350" y="2203450"/>
                </a:lnTo>
                <a:close/>
              </a:path>
              <a:path w="1295400" h="3781425">
                <a:moveTo>
                  <a:pt x="1295400" y="212725"/>
                </a:moveTo>
                <a:lnTo>
                  <a:pt x="1289773" y="163957"/>
                </a:lnTo>
                <a:lnTo>
                  <a:pt x="1273771" y="119189"/>
                </a:lnTo>
                <a:lnTo>
                  <a:pt x="1248651" y="79692"/>
                </a:lnTo>
                <a:lnTo>
                  <a:pt x="1215707" y="46748"/>
                </a:lnTo>
                <a:lnTo>
                  <a:pt x="1176210" y="21628"/>
                </a:lnTo>
                <a:lnTo>
                  <a:pt x="1131443" y="5626"/>
                </a:lnTo>
                <a:lnTo>
                  <a:pt x="1082675" y="0"/>
                </a:lnTo>
                <a:lnTo>
                  <a:pt x="231775" y="0"/>
                </a:lnTo>
                <a:lnTo>
                  <a:pt x="182994" y="5626"/>
                </a:lnTo>
                <a:lnTo>
                  <a:pt x="138214" y="21628"/>
                </a:lnTo>
                <a:lnTo>
                  <a:pt x="98717" y="46748"/>
                </a:lnTo>
                <a:lnTo>
                  <a:pt x="65773" y="79692"/>
                </a:lnTo>
                <a:lnTo>
                  <a:pt x="40665" y="119189"/>
                </a:lnTo>
                <a:lnTo>
                  <a:pt x="24663" y="163957"/>
                </a:lnTo>
                <a:lnTo>
                  <a:pt x="19050" y="212725"/>
                </a:lnTo>
                <a:lnTo>
                  <a:pt x="19050" y="1577975"/>
                </a:lnTo>
                <a:lnTo>
                  <a:pt x="24663" y="1626755"/>
                </a:lnTo>
                <a:lnTo>
                  <a:pt x="40665" y="1671523"/>
                </a:lnTo>
                <a:lnTo>
                  <a:pt x="65773" y="1711020"/>
                </a:lnTo>
                <a:lnTo>
                  <a:pt x="98717" y="1743964"/>
                </a:lnTo>
                <a:lnTo>
                  <a:pt x="138214" y="1769084"/>
                </a:lnTo>
                <a:lnTo>
                  <a:pt x="182994" y="1785086"/>
                </a:lnTo>
                <a:lnTo>
                  <a:pt x="231775" y="1790700"/>
                </a:lnTo>
                <a:lnTo>
                  <a:pt x="1082675" y="1790700"/>
                </a:lnTo>
                <a:lnTo>
                  <a:pt x="1131443" y="1785086"/>
                </a:lnTo>
                <a:lnTo>
                  <a:pt x="1176210" y="1769084"/>
                </a:lnTo>
                <a:lnTo>
                  <a:pt x="1215707" y="1743964"/>
                </a:lnTo>
                <a:lnTo>
                  <a:pt x="1248651" y="1711020"/>
                </a:lnTo>
                <a:lnTo>
                  <a:pt x="1273771" y="1671523"/>
                </a:lnTo>
                <a:lnTo>
                  <a:pt x="1289773" y="1626755"/>
                </a:lnTo>
                <a:lnTo>
                  <a:pt x="1295400" y="1577975"/>
                </a:lnTo>
                <a:lnTo>
                  <a:pt x="1295400" y="212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854065" y="5719190"/>
            <a:ext cx="6623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J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20" b="1">
                <a:latin typeface="Arial"/>
                <a:cs typeface="Arial"/>
              </a:rPr>
              <a:t>ff</a:t>
            </a:r>
            <a:r>
              <a:rPr dirty="0" sz="1050" spc="-5" b="1">
                <a:latin typeface="Arial"/>
                <a:cs typeface="Arial"/>
              </a:rPr>
              <a:t>y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b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5980" y="6265545"/>
            <a:ext cx="8191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Office</a:t>
            </a:r>
            <a:r>
              <a:rPr dirty="0" sz="1050" spc="-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28825" y="4791075"/>
            <a:ext cx="1276350" cy="1790700"/>
          </a:xfrm>
          <a:custGeom>
            <a:avLst/>
            <a:gdLst/>
            <a:ahLst/>
            <a:cxnLst/>
            <a:rect l="l" t="t" r="r" b="b"/>
            <a:pathLst>
              <a:path w="1276350" h="1790700">
                <a:moveTo>
                  <a:pt x="1063625" y="0"/>
                </a:moveTo>
                <a:lnTo>
                  <a:pt x="212725" y="0"/>
                </a:lnTo>
                <a:lnTo>
                  <a:pt x="163952" y="5618"/>
                </a:lnTo>
                <a:lnTo>
                  <a:pt x="119178" y="21623"/>
                </a:lnTo>
                <a:lnTo>
                  <a:pt x="79680" y="46736"/>
                </a:lnTo>
                <a:lnTo>
                  <a:pt x="46736" y="79680"/>
                </a:lnTo>
                <a:lnTo>
                  <a:pt x="21623" y="119178"/>
                </a:lnTo>
                <a:lnTo>
                  <a:pt x="5618" y="163952"/>
                </a:lnTo>
                <a:lnTo>
                  <a:pt x="0" y="212725"/>
                </a:lnTo>
                <a:lnTo>
                  <a:pt x="0" y="1577975"/>
                </a:lnTo>
                <a:lnTo>
                  <a:pt x="5618" y="1626747"/>
                </a:lnTo>
                <a:lnTo>
                  <a:pt x="21623" y="1671521"/>
                </a:lnTo>
                <a:lnTo>
                  <a:pt x="46736" y="1711019"/>
                </a:lnTo>
                <a:lnTo>
                  <a:pt x="79680" y="1743963"/>
                </a:lnTo>
                <a:lnTo>
                  <a:pt x="119178" y="1769076"/>
                </a:lnTo>
                <a:lnTo>
                  <a:pt x="163952" y="1785081"/>
                </a:lnTo>
                <a:lnTo>
                  <a:pt x="212725" y="1790700"/>
                </a:lnTo>
                <a:lnTo>
                  <a:pt x="1063625" y="1790700"/>
                </a:lnTo>
                <a:lnTo>
                  <a:pt x="1112397" y="1785081"/>
                </a:lnTo>
                <a:lnTo>
                  <a:pt x="1157171" y="1769076"/>
                </a:lnTo>
                <a:lnTo>
                  <a:pt x="1196669" y="1743963"/>
                </a:lnTo>
                <a:lnTo>
                  <a:pt x="1229613" y="1711019"/>
                </a:lnTo>
                <a:lnTo>
                  <a:pt x="1254726" y="1671521"/>
                </a:lnTo>
                <a:lnTo>
                  <a:pt x="1270731" y="1626747"/>
                </a:lnTo>
                <a:lnTo>
                  <a:pt x="1276350" y="1577975"/>
                </a:lnTo>
                <a:lnTo>
                  <a:pt x="1276350" y="212725"/>
                </a:lnTo>
                <a:lnTo>
                  <a:pt x="1270731" y="163952"/>
                </a:lnTo>
                <a:lnTo>
                  <a:pt x="1254726" y="119178"/>
                </a:lnTo>
                <a:lnTo>
                  <a:pt x="1229613" y="79680"/>
                </a:lnTo>
                <a:lnTo>
                  <a:pt x="1196669" y="46736"/>
                </a:lnTo>
                <a:lnTo>
                  <a:pt x="1157171" y="21623"/>
                </a:lnTo>
                <a:lnTo>
                  <a:pt x="1112397" y="5618"/>
                </a:lnTo>
                <a:lnTo>
                  <a:pt x="1063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190369" y="6197028"/>
            <a:ext cx="9499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1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algn="ctr" marL="8255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magazines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5765" y="8287956"/>
            <a:ext cx="8496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Bubble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wrap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8825" y="6781800"/>
            <a:ext cx="1276350" cy="1800225"/>
          </a:xfrm>
          <a:custGeom>
            <a:avLst/>
            <a:gdLst/>
            <a:ahLst/>
            <a:cxnLst/>
            <a:rect l="l" t="t" r="r" b="b"/>
            <a:pathLst>
              <a:path w="1276350" h="1800225">
                <a:moveTo>
                  <a:pt x="1063625" y="0"/>
                </a:moveTo>
                <a:lnTo>
                  <a:pt x="212725" y="0"/>
                </a:lnTo>
                <a:lnTo>
                  <a:pt x="163952" y="5618"/>
                </a:lnTo>
                <a:lnTo>
                  <a:pt x="119178" y="21623"/>
                </a:lnTo>
                <a:lnTo>
                  <a:pt x="79680" y="46736"/>
                </a:lnTo>
                <a:lnTo>
                  <a:pt x="46736" y="79680"/>
                </a:lnTo>
                <a:lnTo>
                  <a:pt x="21623" y="119178"/>
                </a:lnTo>
                <a:lnTo>
                  <a:pt x="5618" y="163952"/>
                </a:lnTo>
                <a:lnTo>
                  <a:pt x="0" y="212725"/>
                </a:lnTo>
                <a:lnTo>
                  <a:pt x="0" y="1587500"/>
                </a:lnTo>
                <a:lnTo>
                  <a:pt x="5618" y="1636272"/>
                </a:lnTo>
                <a:lnTo>
                  <a:pt x="21623" y="1681046"/>
                </a:lnTo>
                <a:lnTo>
                  <a:pt x="46736" y="1720544"/>
                </a:lnTo>
                <a:lnTo>
                  <a:pt x="79680" y="1753488"/>
                </a:lnTo>
                <a:lnTo>
                  <a:pt x="119178" y="1778601"/>
                </a:lnTo>
                <a:lnTo>
                  <a:pt x="163952" y="1794606"/>
                </a:lnTo>
                <a:lnTo>
                  <a:pt x="212725" y="1800225"/>
                </a:lnTo>
                <a:lnTo>
                  <a:pt x="1063625" y="1800225"/>
                </a:lnTo>
                <a:lnTo>
                  <a:pt x="1112397" y="1794606"/>
                </a:lnTo>
                <a:lnTo>
                  <a:pt x="1157171" y="1778601"/>
                </a:lnTo>
                <a:lnTo>
                  <a:pt x="1196669" y="1753488"/>
                </a:lnTo>
                <a:lnTo>
                  <a:pt x="1229613" y="1720544"/>
                </a:lnTo>
                <a:lnTo>
                  <a:pt x="1254726" y="1681046"/>
                </a:lnTo>
                <a:lnTo>
                  <a:pt x="1270731" y="1636272"/>
                </a:lnTo>
                <a:lnTo>
                  <a:pt x="1276350" y="1587500"/>
                </a:lnTo>
                <a:lnTo>
                  <a:pt x="1276350" y="212725"/>
                </a:lnTo>
                <a:lnTo>
                  <a:pt x="1270731" y="163952"/>
                </a:lnTo>
                <a:lnTo>
                  <a:pt x="1254726" y="119178"/>
                </a:lnTo>
                <a:lnTo>
                  <a:pt x="1229613" y="79680"/>
                </a:lnTo>
                <a:lnTo>
                  <a:pt x="1196669" y="46736"/>
                </a:lnTo>
                <a:lnTo>
                  <a:pt x="1157171" y="21623"/>
                </a:lnTo>
                <a:lnTo>
                  <a:pt x="1112397" y="5618"/>
                </a:lnTo>
                <a:lnTo>
                  <a:pt x="1063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15987" y="8246744"/>
            <a:ext cx="7086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ve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op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4575" y="8246744"/>
            <a:ext cx="7156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dbo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57175" y="5057775"/>
            <a:ext cx="3028950" cy="3257550"/>
            <a:chOff x="257175" y="5057775"/>
            <a:chExt cx="3028950" cy="325755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5975" y="7229475"/>
              <a:ext cx="1143000" cy="762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625" y="5067300"/>
              <a:ext cx="914400" cy="10858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75" y="6800850"/>
              <a:ext cx="2009775" cy="15144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0250" y="5057775"/>
              <a:ext cx="1285875" cy="112395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236084" y="5720778"/>
            <a:ext cx="86106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24350" y="4857750"/>
            <a:ext cx="2381250" cy="895350"/>
            <a:chOff x="4324350" y="4857750"/>
            <a:chExt cx="2381250" cy="89535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4350" y="4857750"/>
              <a:ext cx="666750" cy="8953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00" y="4905375"/>
              <a:ext cx="1219200" cy="80962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245609" y="6998652"/>
            <a:ext cx="7753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26496" y="6044971"/>
            <a:ext cx="1261148" cy="113116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750559" y="6990334"/>
            <a:ext cx="8134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00700" y="5991225"/>
            <a:ext cx="1066800" cy="1066800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5704204" y="8185531"/>
            <a:ext cx="890269" cy="3378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84150" marR="5080" indent="-172085">
              <a:lnSpc>
                <a:spcPts val="1200"/>
              </a:lnSpc>
              <a:spcBef>
                <a:spcPts val="190"/>
              </a:spcBef>
            </a:pPr>
            <a:r>
              <a:rPr dirty="0" sz="1050" spc="5" b="1">
                <a:latin typeface="Arial"/>
                <a:cs typeface="Arial"/>
              </a:rPr>
              <a:t>Glass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 </a:t>
            </a:r>
            <a:r>
              <a:rPr dirty="0" sz="1050" spc="-28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jars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43375" y="7296150"/>
            <a:ext cx="2476500" cy="990600"/>
            <a:chOff x="4143375" y="7296150"/>
            <a:chExt cx="2476500" cy="990600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76900" y="7296150"/>
              <a:ext cx="942975" cy="942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3375" y="7419975"/>
              <a:ext cx="962025" cy="866775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2590800"/>
            <a:chOff x="0" y="0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0047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" y="904875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924300"/>
              <a:ext cx="3162300" cy="4895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2700020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Paper</a:t>
            </a:r>
            <a:r>
              <a:rPr dirty="0" sz="3650" spc="-215" b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z="3650" spc="-85" b="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650" spc="10" b="0" i="1">
                <a:solidFill>
                  <a:srgbClr val="FFFFFF"/>
                </a:solidFill>
                <a:latin typeface="Georgia"/>
                <a:cs typeface="Georgia"/>
              </a:rPr>
              <a:t>card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5" b="0">
                <a:solidFill>
                  <a:srgbClr val="FFFFFF"/>
                </a:solidFill>
                <a:latin typeface="Georgia"/>
                <a:cs typeface="Georgia"/>
              </a:rPr>
              <a:t>RECYCLING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05025" y="3924236"/>
            <a:ext cx="4972685" cy="6039485"/>
            <a:chOff x="2105025" y="3924236"/>
            <a:chExt cx="4972685" cy="60394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375" y="9305925"/>
              <a:ext cx="1314450" cy="657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05025" y="9305925"/>
              <a:ext cx="1447800" cy="657225"/>
            </a:xfrm>
            <a:custGeom>
              <a:avLst/>
              <a:gdLst/>
              <a:ahLst/>
              <a:cxnLst/>
              <a:rect l="l" t="t" r="r" b="b"/>
              <a:pathLst>
                <a:path w="1447800" h="657225">
                  <a:moveTo>
                    <a:pt x="14478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1447800" y="6572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10025" y="4791074"/>
              <a:ext cx="2790825" cy="3790950"/>
            </a:xfrm>
            <a:custGeom>
              <a:avLst/>
              <a:gdLst/>
              <a:ahLst/>
              <a:cxnLst/>
              <a:rect l="l" t="t" r="r" b="b"/>
              <a:pathLst>
                <a:path w="2790825" h="3790950">
                  <a:moveTo>
                    <a:pt x="1276210" y="2790190"/>
                  </a:moveTo>
                  <a:lnTo>
                    <a:pt x="1270622" y="2742311"/>
                  </a:lnTo>
                  <a:lnTo>
                    <a:pt x="1255128" y="2698254"/>
                  </a:lnTo>
                  <a:lnTo>
                    <a:pt x="1230617" y="2659519"/>
                  </a:lnTo>
                  <a:lnTo>
                    <a:pt x="1198486" y="2627122"/>
                  </a:lnTo>
                  <a:lnTo>
                    <a:pt x="1160005" y="2602496"/>
                  </a:lnTo>
                  <a:lnTo>
                    <a:pt x="1116317" y="2586736"/>
                  </a:lnTo>
                  <a:lnTo>
                    <a:pt x="1068692" y="2581275"/>
                  </a:lnTo>
                  <a:lnTo>
                    <a:pt x="207378" y="2581275"/>
                  </a:lnTo>
                  <a:lnTo>
                    <a:pt x="159880" y="2586736"/>
                  </a:lnTo>
                  <a:lnTo>
                    <a:pt x="116192" y="2602496"/>
                  </a:lnTo>
                  <a:lnTo>
                    <a:pt x="77711" y="2627122"/>
                  </a:lnTo>
                  <a:lnTo>
                    <a:pt x="45580" y="2659519"/>
                  </a:lnTo>
                  <a:lnTo>
                    <a:pt x="21082" y="2698254"/>
                  </a:lnTo>
                  <a:lnTo>
                    <a:pt x="5448" y="2742311"/>
                  </a:lnTo>
                  <a:lnTo>
                    <a:pt x="0" y="2790190"/>
                  </a:lnTo>
                  <a:lnTo>
                    <a:pt x="0" y="3581666"/>
                  </a:lnTo>
                  <a:lnTo>
                    <a:pt x="5448" y="3629533"/>
                  </a:lnTo>
                  <a:lnTo>
                    <a:pt x="21082" y="3673475"/>
                  </a:lnTo>
                  <a:lnTo>
                    <a:pt x="45580" y="3712337"/>
                  </a:lnTo>
                  <a:lnTo>
                    <a:pt x="77711" y="3744607"/>
                  </a:lnTo>
                  <a:lnTo>
                    <a:pt x="116192" y="3769372"/>
                  </a:lnTo>
                  <a:lnTo>
                    <a:pt x="159880" y="3784981"/>
                  </a:lnTo>
                  <a:lnTo>
                    <a:pt x="207378" y="3790581"/>
                  </a:lnTo>
                  <a:lnTo>
                    <a:pt x="1068692" y="3790581"/>
                  </a:lnTo>
                  <a:lnTo>
                    <a:pt x="1116317" y="3784981"/>
                  </a:lnTo>
                  <a:lnTo>
                    <a:pt x="1160005" y="3769372"/>
                  </a:lnTo>
                  <a:lnTo>
                    <a:pt x="1198486" y="3744607"/>
                  </a:lnTo>
                  <a:lnTo>
                    <a:pt x="1230617" y="3712337"/>
                  </a:lnTo>
                  <a:lnTo>
                    <a:pt x="1255128" y="3673475"/>
                  </a:lnTo>
                  <a:lnTo>
                    <a:pt x="1270622" y="3629533"/>
                  </a:lnTo>
                  <a:lnTo>
                    <a:pt x="1276210" y="3581666"/>
                  </a:lnTo>
                  <a:lnTo>
                    <a:pt x="1276210" y="2790190"/>
                  </a:lnTo>
                  <a:close/>
                </a:path>
                <a:path w="2790825" h="3790950">
                  <a:moveTo>
                    <a:pt x="1276210" y="1502676"/>
                  </a:moveTo>
                  <a:lnTo>
                    <a:pt x="1270622" y="1455166"/>
                  </a:lnTo>
                  <a:lnTo>
                    <a:pt x="1255128" y="1411490"/>
                  </a:lnTo>
                  <a:lnTo>
                    <a:pt x="1230617" y="1372997"/>
                  </a:lnTo>
                  <a:lnTo>
                    <a:pt x="1198486" y="1340866"/>
                  </a:lnTo>
                  <a:lnTo>
                    <a:pt x="1160005" y="1316494"/>
                  </a:lnTo>
                  <a:lnTo>
                    <a:pt x="1116317" y="1300861"/>
                  </a:lnTo>
                  <a:lnTo>
                    <a:pt x="1068692" y="1295400"/>
                  </a:lnTo>
                  <a:lnTo>
                    <a:pt x="207378" y="1295400"/>
                  </a:lnTo>
                  <a:lnTo>
                    <a:pt x="159880" y="1300861"/>
                  </a:lnTo>
                  <a:lnTo>
                    <a:pt x="116192" y="1316494"/>
                  </a:lnTo>
                  <a:lnTo>
                    <a:pt x="77711" y="1340866"/>
                  </a:lnTo>
                  <a:lnTo>
                    <a:pt x="45580" y="1372997"/>
                  </a:lnTo>
                  <a:lnTo>
                    <a:pt x="21082" y="1411490"/>
                  </a:lnTo>
                  <a:lnTo>
                    <a:pt x="5448" y="1455166"/>
                  </a:lnTo>
                  <a:lnTo>
                    <a:pt x="0" y="1502676"/>
                  </a:lnTo>
                  <a:lnTo>
                    <a:pt x="0" y="2287905"/>
                  </a:lnTo>
                  <a:lnTo>
                    <a:pt x="5448" y="2335415"/>
                  </a:lnTo>
                  <a:lnTo>
                    <a:pt x="21082" y="2379091"/>
                  </a:lnTo>
                  <a:lnTo>
                    <a:pt x="45580" y="2417572"/>
                  </a:lnTo>
                  <a:lnTo>
                    <a:pt x="77711" y="2449588"/>
                  </a:lnTo>
                  <a:lnTo>
                    <a:pt x="116192" y="2474087"/>
                  </a:lnTo>
                  <a:lnTo>
                    <a:pt x="159880" y="2489720"/>
                  </a:lnTo>
                  <a:lnTo>
                    <a:pt x="207378" y="2495181"/>
                  </a:lnTo>
                  <a:lnTo>
                    <a:pt x="1068692" y="2495181"/>
                  </a:lnTo>
                  <a:lnTo>
                    <a:pt x="1116317" y="2489720"/>
                  </a:lnTo>
                  <a:lnTo>
                    <a:pt x="1160005" y="2474087"/>
                  </a:lnTo>
                  <a:lnTo>
                    <a:pt x="1198486" y="2449588"/>
                  </a:lnTo>
                  <a:lnTo>
                    <a:pt x="1230617" y="2417572"/>
                  </a:lnTo>
                  <a:lnTo>
                    <a:pt x="1255128" y="2379091"/>
                  </a:lnTo>
                  <a:lnTo>
                    <a:pt x="1270622" y="2335415"/>
                  </a:lnTo>
                  <a:lnTo>
                    <a:pt x="1276210" y="2287905"/>
                  </a:lnTo>
                  <a:lnTo>
                    <a:pt x="1276210" y="1502676"/>
                  </a:lnTo>
                  <a:close/>
                </a:path>
                <a:path w="2790825" h="3790950">
                  <a:moveTo>
                    <a:pt x="1276210" y="208927"/>
                  </a:moveTo>
                  <a:lnTo>
                    <a:pt x="1270622" y="161036"/>
                  </a:lnTo>
                  <a:lnTo>
                    <a:pt x="1255128" y="116967"/>
                  </a:lnTo>
                  <a:lnTo>
                    <a:pt x="1230617" y="78244"/>
                  </a:lnTo>
                  <a:lnTo>
                    <a:pt x="1198486" y="45847"/>
                  </a:lnTo>
                  <a:lnTo>
                    <a:pt x="1160005" y="21221"/>
                  </a:lnTo>
                  <a:lnTo>
                    <a:pt x="1116317" y="5461"/>
                  </a:lnTo>
                  <a:lnTo>
                    <a:pt x="1068692" y="0"/>
                  </a:lnTo>
                  <a:lnTo>
                    <a:pt x="207378" y="0"/>
                  </a:lnTo>
                  <a:lnTo>
                    <a:pt x="159880" y="5461"/>
                  </a:lnTo>
                  <a:lnTo>
                    <a:pt x="116192" y="21221"/>
                  </a:lnTo>
                  <a:lnTo>
                    <a:pt x="77711" y="45847"/>
                  </a:lnTo>
                  <a:lnTo>
                    <a:pt x="45580" y="78244"/>
                  </a:lnTo>
                  <a:lnTo>
                    <a:pt x="21082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082" y="1092200"/>
                  </a:lnTo>
                  <a:lnTo>
                    <a:pt x="45580" y="1131062"/>
                  </a:lnTo>
                  <a:lnTo>
                    <a:pt x="77711" y="1163332"/>
                  </a:lnTo>
                  <a:lnTo>
                    <a:pt x="116192" y="1188085"/>
                  </a:lnTo>
                  <a:lnTo>
                    <a:pt x="159880" y="1203706"/>
                  </a:lnTo>
                  <a:lnTo>
                    <a:pt x="207378" y="1209306"/>
                  </a:lnTo>
                  <a:lnTo>
                    <a:pt x="1068692" y="1209306"/>
                  </a:lnTo>
                  <a:lnTo>
                    <a:pt x="1116317" y="1203706"/>
                  </a:lnTo>
                  <a:lnTo>
                    <a:pt x="1160005" y="1188085"/>
                  </a:lnTo>
                  <a:lnTo>
                    <a:pt x="1198486" y="1163332"/>
                  </a:lnTo>
                  <a:lnTo>
                    <a:pt x="1230617" y="1131062"/>
                  </a:lnTo>
                  <a:lnTo>
                    <a:pt x="1255128" y="1092200"/>
                  </a:lnTo>
                  <a:lnTo>
                    <a:pt x="1270622" y="1048270"/>
                  </a:lnTo>
                  <a:lnTo>
                    <a:pt x="1276210" y="1000379"/>
                  </a:lnTo>
                  <a:lnTo>
                    <a:pt x="1276210" y="208927"/>
                  </a:lnTo>
                  <a:close/>
                </a:path>
                <a:path w="2790825" h="3790950">
                  <a:moveTo>
                    <a:pt x="2771635" y="1494802"/>
                  </a:moveTo>
                  <a:lnTo>
                    <a:pt x="2766047" y="1446911"/>
                  </a:lnTo>
                  <a:lnTo>
                    <a:pt x="2750299" y="1402842"/>
                  </a:lnTo>
                  <a:lnTo>
                    <a:pt x="2725661" y="1364119"/>
                  </a:lnTo>
                  <a:lnTo>
                    <a:pt x="2693289" y="1331722"/>
                  </a:lnTo>
                  <a:lnTo>
                    <a:pt x="2654554" y="1307096"/>
                  </a:lnTo>
                  <a:lnTo>
                    <a:pt x="2610472" y="1291336"/>
                  </a:lnTo>
                  <a:lnTo>
                    <a:pt x="2562606" y="1285875"/>
                  </a:lnTo>
                  <a:lnTo>
                    <a:pt x="1694815" y="1285875"/>
                  </a:lnTo>
                  <a:lnTo>
                    <a:pt x="1646923" y="1291336"/>
                  </a:lnTo>
                  <a:lnTo>
                    <a:pt x="1602994" y="1307096"/>
                  </a:lnTo>
                  <a:lnTo>
                    <a:pt x="1564132" y="1331722"/>
                  </a:lnTo>
                  <a:lnTo>
                    <a:pt x="1531734" y="1364119"/>
                  </a:lnTo>
                  <a:lnTo>
                    <a:pt x="1507109" y="1402842"/>
                  </a:lnTo>
                  <a:lnTo>
                    <a:pt x="1491348" y="1446911"/>
                  </a:lnTo>
                  <a:lnTo>
                    <a:pt x="1485900" y="1494802"/>
                  </a:lnTo>
                  <a:lnTo>
                    <a:pt x="1485900" y="2286254"/>
                  </a:lnTo>
                  <a:lnTo>
                    <a:pt x="1491348" y="2334145"/>
                  </a:lnTo>
                  <a:lnTo>
                    <a:pt x="1507109" y="2378075"/>
                  </a:lnTo>
                  <a:lnTo>
                    <a:pt x="1531734" y="2416937"/>
                  </a:lnTo>
                  <a:lnTo>
                    <a:pt x="1564132" y="2449207"/>
                  </a:lnTo>
                  <a:lnTo>
                    <a:pt x="1602994" y="2473960"/>
                  </a:lnTo>
                  <a:lnTo>
                    <a:pt x="1646923" y="2489581"/>
                  </a:lnTo>
                  <a:lnTo>
                    <a:pt x="1694815" y="2495181"/>
                  </a:lnTo>
                  <a:lnTo>
                    <a:pt x="2562606" y="2495181"/>
                  </a:lnTo>
                  <a:lnTo>
                    <a:pt x="2610472" y="2489581"/>
                  </a:lnTo>
                  <a:lnTo>
                    <a:pt x="2654554" y="2473960"/>
                  </a:lnTo>
                  <a:lnTo>
                    <a:pt x="2693289" y="2449207"/>
                  </a:lnTo>
                  <a:lnTo>
                    <a:pt x="2725661" y="2416937"/>
                  </a:lnTo>
                  <a:lnTo>
                    <a:pt x="2750299" y="2378075"/>
                  </a:lnTo>
                  <a:lnTo>
                    <a:pt x="2766047" y="2334145"/>
                  </a:lnTo>
                  <a:lnTo>
                    <a:pt x="2771635" y="2286254"/>
                  </a:lnTo>
                  <a:lnTo>
                    <a:pt x="2771635" y="1494802"/>
                  </a:lnTo>
                  <a:close/>
                </a:path>
                <a:path w="2790825" h="3790950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854065" y="5719190"/>
            <a:ext cx="6623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J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20" b="1">
                <a:latin typeface="Arial"/>
                <a:cs typeface="Arial"/>
              </a:rPr>
              <a:t>ff</a:t>
            </a:r>
            <a:r>
              <a:rPr dirty="0" sz="1050" spc="-5" b="1">
                <a:latin typeface="Arial"/>
                <a:cs typeface="Arial"/>
              </a:rPr>
              <a:t>y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b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765" y="8287956"/>
            <a:ext cx="8496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Bubble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wrap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36084" y="5720778"/>
            <a:ext cx="86106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24350" y="4857750"/>
            <a:ext cx="2381250" cy="895350"/>
            <a:chOff x="4324350" y="4857750"/>
            <a:chExt cx="2381250" cy="89535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4350" y="4857750"/>
              <a:ext cx="666750" cy="8953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0" y="4905375"/>
              <a:ext cx="1219200" cy="80962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245609" y="6998652"/>
            <a:ext cx="7753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6496" y="6044971"/>
            <a:ext cx="1261148" cy="113116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704204" y="6886638"/>
            <a:ext cx="890269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Glass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  <a:p>
            <a:pPr algn="ctr" marL="635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jars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7700" y="4800600"/>
            <a:ext cx="5972175" cy="3781425"/>
            <a:chOff x="647700" y="4800600"/>
            <a:chExt cx="5972175" cy="378142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6900" y="6000750"/>
              <a:ext cx="942975" cy="9429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3375" y="7419975"/>
              <a:ext cx="962025" cy="86677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7700" y="4800599"/>
              <a:ext cx="2771775" cy="3781425"/>
            </a:xfrm>
            <a:custGeom>
              <a:avLst/>
              <a:gdLst/>
              <a:ahLst/>
              <a:cxnLst/>
              <a:rect l="l" t="t" r="r" b="b"/>
              <a:pathLst>
                <a:path w="2771775" h="3781425">
                  <a:moveTo>
                    <a:pt x="1285748" y="2788551"/>
                  </a:moveTo>
                  <a:lnTo>
                    <a:pt x="1280160" y="2741053"/>
                  </a:lnTo>
                  <a:lnTo>
                    <a:pt x="1264399" y="2697353"/>
                  </a:lnTo>
                  <a:lnTo>
                    <a:pt x="1239761" y="2658884"/>
                  </a:lnTo>
                  <a:lnTo>
                    <a:pt x="1207389" y="2626741"/>
                  </a:lnTo>
                  <a:lnTo>
                    <a:pt x="1168654" y="2602369"/>
                  </a:lnTo>
                  <a:lnTo>
                    <a:pt x="1124585" y="2586736"/>
                  </a:lnTo>
                  <a:lnTo>
                    <a:pt x="1076693" y="2581275"/>
                  </a:lnTo>
                  <a:lnTo>
                    <a:pt x="208953" y="2581275"/>
                  </a:lnTo>
                  <a:lnTo>
                    <a:pt x="161036" y="2586736"/>
                  </a:lnTo>
                  <a:lnTo>
                    <a:pt x="117043" y="2602369"/>
                  </a:lnTo>
                  <a:lnTo>
                    <a:pt x="78244" y="2626741"/>
                  </a:lnTo>
                  <a:lnTo>
                    <a:pt x="45910" y="2658884"/>
                  </a:lnTo>
                  <a:lnTo>
                    <a:pt x="21234" y="2697353"/>
                  </a:lnTo>
                  <a:lnTo>
                    <a:pt x="5499" y="2741053"/>
                  </a:lnTo>
                  <a:lnTo>
                    <a:pt x="0" y="2788551"/>
                  </a:lnTo>
                  <a:lnTo>
                    <a:pt x="0" y="3573780"/>
                  </a:lnTo>
                  <a:lnTo>
                    <a:pt x="5499" y="3621278"/>
                  </a:lnTo>
                  <a:lnTo>
                    <a:pt x="21234" y="3664978"/>
                  </a:lnTo>
                  <a:lnTo>
                    <a:pt x="45910" y="3703459"/>
                  </a:lnTo>
                  <a:lnTo>
                    <a:pt x="78244" y="3735463"/>
                  </a:lnTo>
                  <a:lnTo>
                    <a:pt x="117043" y="3759962"/>
                  </a:lnTo>
                  <a:lnTo>
                    <a:pt x="161036" y="3775583"/>
                  </a:lnTo>
                  <a:lnTo>
                    <a:pt x="208953" y="3781056"/>
                  </a:lnTo>
                  <a:lnTo>
                    <a:pt x="1076693" y="3781056"/>
                  </a:lnTo>
                  <a:lnTo>
                    <a:pt x="1124585" y="3775583"/>
                  </a:lnTo>
                  <a:lnTo>
                    <a:pt x="1168654" y="3759962"/>
                  </a:lnTo>
                  <a:lnTo>
                    <a:pt x="1207389" y="3735463"/>
                  </a:lnTo>
                  <a:lnTo>
                    <a:pt x="1239761" y="3703459"/>
                  </a:lnTo>
                  <a:lnTo>
                    <a:pt x="1264399" y="3664978"/>
                  </a:lnTo>
                  <a:lnTo>
                    <a:pt x="1280160" y="3621278"/>
                  </a:lnTo>
                  <a:lnTo>
                    <a:pt x="1285748" y="3573780"/>
                  </a:lnTo>
                  <a:lnTo>
                    <a:pt x="1285748" y="2788551"/>
                  </a:lnTo>
                  <a:close/>
                </a:path>
                <a:path w="2771775" h="3781425">
                  <a:moveTo>
                    <a:pt x="1285748" y="1494802"/>
                  </a:moveTo>
                  <a:lnTo>
                    <a:pt x="1280160" y="1446911"/>
                  </a:lnTo>
                  <a:lnTo>
                    <a:pt x="1264399" y="1402842"/>
                  </a:lnTo>
                  <a:lnTo>
                    <a:pt x="1239761" y="1364119"/>
                  </a:lnTo>
                  <a:lnTo>
                    <a:pt x="1207389" y="1331722"/>
                  </a:lnTo>
                  <a:lnTo>
                    <a:pt x="1168654" y="1307096"/>
                  </a:lnTo>
                  <a:lnTo>
                    <a:pt x="1124585" y="1291336"/>
                  </a:lnTo>
                  <a:lnTo>
                    <a:pt x="1076693" y="1285875"/>
                  </a:lnTo>
                  <a:lnTo>
                    <a:pt x="208953" y="1285875"/>
                  </a:lnTo>
                  <a:lnTo>
                    <a:pt x="161036" y="1291336"/>
                  </a:lnTo>
                  <a:lnTo>
                    <a:pt x="117043" y="1307096"/>
                  </a:lnTo>
                  <a:lnTo>
                    <a:pt x="78244" y="1331722"/>
                  </a:lnTo>
                  <a:lnTo>
                    <a:pt x="45910" y="1364119"/>
                  </a:lnTo>
                  <a:lnTo>
                    <a:pt x="21234" y="1402842"/>
                  </a:lnTo>
                  <a:lnTo>
                    <a:pt x="5499" y="1446911"/>
                  </a:lnTo>
                  <a:lnTo>
                    <a:pt x="0" y="1494802"/>
                  </a:lnTo>
                  <a:lnTo>
                    <a:pt x="0" y="2286254"/>
                  </a:lnTo>
                  <a:lnTo>
                    <a:pt x="5499" y="2334145"/>
                  </a:lnTo>
                  <a:lnTo>
                    <a:pt x="21234" y="2378075"/>
                  </a:lnTo>
                  <a:lnTo>
                    <a:pt x="45910" y="2416937"/>
                  </a:lnTo>
                  <a:lnTo>
                    <a:pt x="78244" y="2449207"/>
                  </a:lnTo>
                  <a:lnTo>
                    <a:pt x="117043" y="2473960"/>
                  </a:lnTo>
                  <a:lnTo>
                    <a:pt x="161036" y="2489581"/>
                  </a:lnTo>
                  <a:lnTo>
                    <a:pt x="208953" y="2495181"/>
                  </a:lnTo>
                  <a:lnTo>
                    <a:pt x="1076693" y="2495181"/>
                  </a:lnTo>
                  <a:lnTo>
                    <a:pt x="1124585" y="2489581"/>
                  </a:lnTo>
                  <a:lnTo>
                    <a:pt x="1168654" y="2473960"/>
                  </a:lnTo>
                  <a:lnTo>
                    <a:pt x="1207389" y="2449207"/>
                  </a:lnTo>
                  <a:lnTo>
                    <a:pt x="1239761" y="2416937"/>
                  </a:lnTo>
                  <a:lnTo>
                    <a:pt x="1264399" y="2378075"/>
                  </a:lnTo>
                  <a:lnTo>
                    <a:pt x="1280160" y="2334145"/>
                  </a:lnTo>
                  <a:lnTo>
                    <a:pt x="1285748" y="2286254"/>
                  </a:lnTo>
                  <a:lnTo>
                    <a:pt x="1285748" y="1494802"/>
                  </a:lnTo>
                  <a:close/>
                </a:path>
                <a:path w="2771775" h="3781425">
                  <a:moveTo>
                    <a:pt x="1285748" y="207276"/>
                  </a:moveTo>
                  <a:lnTo>
                    <a:pt x="1280160" y="159766"/>
                  </a:lnTo>
                  <a:lnTo>
                    <a:pt x="1264399" y="116090"/>
                  </a:lnTo>
                  <a:lnTo>
                    <a:pt x="1239761" y="77597"/>
                  </a:lnTo>
                  <a:lnTo>
                    <a:pt x="1207389" y="45466"/>
                  </a:lnTo>
                  <a:lnTo>
                    <a:pt x="1168654" y="21094"/>
                  </a:lnTo>
                  <a:lnTo>
                    <a:pt x="1124585" y="5461"/>
                  </a:lnTo>
                  <a:lnTo>
                    <a:pt x="1076693" y="0"/>
                  </a:lnTo>
                  <a:lnTo>
                    <a:pt x="208953" y="0"/>
                  </a:lnTo>
                  <a:lnTo>
                    <a:pt x="161036" y="5461"/>
                  </a:lnTo>
                  <a:lnTo>
                    <a:pt x="117043" y="21094"/>
                  </a:lnTo>
                  <a:lnTo>
                    <a:pt x="78244" y="45466"/>
                  </a:lnTo>
                  <a:lnTo>
                    <a:pt x="45910" y="77597"/>
                  </a:lnTo>
                  <a:lnTo>
                    <a:pt x="21234" y="116090"/>
                  </a:lnTo>
                  <a:lnTo>
                    <a:pt x="5499" y="159766"/>
                  </a:lnTo>
                  <a:lnTo>
                    <a:pt x="0" y="207276"/>
                  </a:lnTo>
                  <a:lnTo>
                    <a:pt x="0" y="992505"/>
                  </a:lnTo>
                  <a:lnTo>
                    <a:pt x="5499" y="1040015"/>
                  </a:lnTo>
                  <a:lnTo>
                    <a:pt x="21234" y="1083691"/>
                  </a:lnTo>
                  <a:lnTo>
                    <a:pt x="45910" y="1122172"/>
                  </a:lnTo>
                  <a:lnTo>
                    <a:pt x="78244" y="1154188"/>
                  </a:lnTo>
                  <a:lnTo>
                    <a:pt x="117043" y="1178687"/>
                  </a:lnTo>
                  <a:lnTo>
                    <a:pt x="161036" y="1194320"/>
                  </a:lnTo>
                  <a:lnTo>
                    <a:pt x="208953" y="1199781"/>
                  </a:lnTo>
                  <a:lnTo>
                    <a:pt x="1076693" y="1199781"/>
                  </a:lnTo>
                  <a:lnTo>
                    <a:pt x="1124585" y="1194320"/>
                  </a:lnTo>
                  <a:lnTo>
                    <a:pt x="1168654" y="1178687"/>
                  </a:lnTo>
                  <a:lnTo>
                    <a:pt x="1207389" y="1154188"/>
                  </a:lnTo>
                  <a:lnTo>
                    <a:pt x="1239761" y="1122172"/>
                  </a:lnTo>
                  <a:lnTo>
                    <a:pt x="1264399" y="1083691"/>
                  </a:lnTo>
                  <a:lnTo>
                    <a:pt x="1280160" y="1040015"/>
                  </a:lnTo>
                  <a:lnTo>
                    <a:pt x="1285748" y="992505"/>
                  </a:lnTo>
                  <a:lnTo>
                    <a:pt x="1285748" y="207276"/>
                  </a:lnTo>
                  <a:close/>
                </a:path>
                <a:path w="2771775" h="3781425">
                  <a:moveTo>
                    <a:pt x="2771635" y="1513852"/>
                  </a:moveTo>
                  <a:lnTo>
                    <a:pt x="2766047" y="1465961"/>
                  </a:lnTo>
                  <a:lnTo>
                    <a:pt x="2750553" y="1421892"/>
                  </a:lnTo>
                  <a:lnTo>
                    <a:pt x="2726042" y="1383169"/>
                  </a:lnTo>
                  <a:lnTo>
                    <a:pt x="2693911" y="1350772"/>
                  </a:lnTo>
                  <a:lnTo>
                    <a:pt x="2655430" y="1326146"/>
                  </a:lnTo>
                  <a:lnTo>
                    <a:pt x="2611742" y="1310386"/>
                  </a:lnTo>
                  <a:lnTo>
                    <a:pt x="2564117" y="1304925"/>
                  </a:lnTo>
                  <a:lnTo>
                    <a:pt x="1702816" y="1304925"/>
                  </a:lnTo>
                  <a:lnTo>
                    <a:pt x="1655305" y="1310386"/>
                  </a:lnTo>
                  <a:lnTo>
                    <a:pt x="1611617" y="1326146"/>
                  </a:lnTo>
                  <a:lnTo>
                    <a:pt x="1573136" y="1350772"/>
                  </a:lnTo>
                  <a:lnTo>
                    <a:pt x="1541005" y="1383169"/>
                  </a:lnTo>
                  <a:lnTo>
                    <a:pt x="1516507" y="1421892"/>
                  </a:lnTo>
                  <a:lnTo>
                    <a:pt x="1500873" y="1465961"/>
                  </a:lnTo>
                  <a:lnTo>
                    <a:pt x="1495425" y="1513852"/>
                  </a:lnTo>
                  <a:lnTo>
                    <a:pt x="1495425" y="2305304"/>
                  </a:lnTo>
                  <a:lnTo>
                    <a:pt x="1500873" y="2353195"/>
                  </a:lnTo>
                  <a:lnTo>
                    <a:pt x="1516507" y="2397125"/>
                  </a:lnTo>
                  <a:lnTo>
                    <a:pt x="1541005" y="2435987"/>
                  </a:lnTo>
                  <a:lnTo>
                    <a:pt x="1573136" y="2468257"/>
                  </a:lnTo>
                  <a:lnTo>
                    <a:pt x="1611617" y="2493010"/>
                  </a:lnTo>
                  <a:lnTo>
                    <a:pt x="1655305" y="2508631"/>
                  </a:lnTo>
                  <a:lnTo>
                    <a:pt x="1702816" y="2514231"/>
                  </a:lnTo>
                  <a:lnTo>
                    <a:pt x="2564117" y="2514231"/>
                  </a:lnTo>
                  <a:lnTo>
                    <a:pt x="2611742" y="2508631"/>
                  </a:lnTo>
                  <a:lnTo>
                    <a:pt x="2655430" y="2493010"/>
                  </a:lnTo>
                  <a:lnTo>
                    <a:pt x="2693911" y="2468257"/>
                  </a:lnTo>
                  <a:lnTo>
                    <a:pt x="2726042" y="2435987"/>
                  </a:lnTo>
                  <a:lnTo>
                    <a:pt x="2750553" y="2397125"/>
                  </a:lnTo>
                  <a:lnTo>
                    <a:pt x="2766047" y="2353195"/>
                  </a:lnTo>
                  <a:lnTo>
                    <a:pt x="2771635" y="2305304"/>
                  </a:lnTo>
                  <a:lnTo>
                    <a:pt x="2771635" y="1513852"/>
                  </a:lnTo>
                  <a:close/>
                </a:path>
                <a:path w="2771775" h="3781425">
                  <a:moveTo>
                    <a:pt x="2771635" y="226326"/>
                  </a:moveTo>
                  <a:lnTo>
                    <a:pt x="2766047" y="178816"/>
                  </a:lnTo>
                  <a:lnTo>
                    <a:pt x="2750553" y="135140"/>
                  </a:lnTo>
                  <a:lnTo>
                    <a:pt x="2726042" y="96647"/>
                  </a:lnTo>
                  <a:lnTo>
                    <a:pt x="2693911" y="64516"/>
                  </a:lnTo>
                  <a:lnTo>
                    <a:pt x="2655430" y="40144"/>
                  </a:lnTo>
                  <a:lnTo>
                    <a:pt x="2611742" y="24511"/>
                  </a:lnTo>
                  <a:lnTo>
                    <a:pt x="2564117" y="19050"/>
                  </a:lnTo>
                  <a:lnTo>
                    <a:pt x="1702816" y="19050"/>
                  </a:lnTo>
                  <a:lnTo>
                    <a:pt x="1655305" y="24511"/>
                  </a:lnTo>
                  <a:lnTo>
                    <a:pt x="1611617" y="40144"/>
                  </a:lnTo>
                  <a:lnTo>
                    <a:pt x="1573136" y="64516"/>
                  </a:lnTo>
                  <a:lnTo>
                    <a:pt x="1541005" y="96647"/>
                  </a:lnTo>
                  <a:lnTo>
                    <a:pt x="1516507" y="135140"/>
                  </a:lnTo>
                  <a:lnTo>
                    <a:pt x="1500873" y="178816"/>
                  </a:lnTo>
                  <a:lnTo>
                    <a:pt x="1495425" y="226326"/>
                  </a:lnTo>
                  <a:lnTo>
                    <a:pt x="1495425" y="1011555"/>
                  </a:lnTo>
                  <a:lnTo>
                    <a:pt x="1500873" y="1059065"/>
                  </a:lnTo>
                  <a:lnTo>
                    <a:pt x="1516507" y="1102741"/>
                  </a:lnTo>
                  <a:lnTo>
                    <a:pt x="1541005" y="1141222"/>
                  </a:lnTo>
                  <a:lnTo>
                    <a:pt x="1573136" y="1173238"/>
                  </a:lnTo>
                  <a:lnTo>
                    <a:pt x="1611617" y="1197737"/>
                  </a:lnTo>
                  <a:lnTo>
                    <a:pt x="1655305" y="1213370"/>
                  </a:lnTo>
                  <a:lnTo>
                    <a:pt x="1702816" y="1218831"/>
                  </a:lnTo>
                  <a:lnTo>
                    <a:pt x="2564117" y="1218831"/>
                  </a:lnTo>
                  <a:lnTo>
                    <a:pt x="2611742" y="1213370"/>
                  </a:lnTo>
                  <a:lnTo>
                    <a:pt x="2655430" y="1197737"/>
                  </a:lnTo>
                  <a:lnTo>
                    <a:pt x="2693911" y="1173238"/>
                  </a:lnTo>
                  <a:lnTo>
                    <a:pt x="2726042" y="1141222"/>
                  </a:lnTo>
                  <a:lnTo>
                    <a:pt x="2750553" y="1102741"/>
                  </a:lnTo>
                  <a:lnTo>
                    <a:pt x="2766047" y="1059065"/>
                  </a:lnTo>
                  <a:lnTo>
                    <a:pt x="2771635" y="1011555"/>
                  </a:lnTo>
                  <a:lnTo>
                    <a:pt x="2771635" y="226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890905" y="5742622"/>
            <a:ext cx="81915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Office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06954" y="5628957"/>
            <a:ext cx="950594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1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algn="ctr" marL="6350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magazines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91410" y="7033259"/>
            <a:ext cx="7156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dbo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19100" y="4819650"/>
            <a:ext cx="2933700" cy="2409825"/>
            <a:chOff x="419100" y="4819650"/>
            <a:chExt cx="2933700" cy="2409825"/>
          </a:xfrm>
        </p:grpSpPr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9800" y="6172200"/>
              <a:ext cx="1143000" cy="7715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400" y="4895850"/>
              <a:ext cx="676275" cy="8096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100" y="5924550"/>
              <a:ext cx="1743075" cy="13049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8375" y="4819650"/>
              <a:ext cx="1009650" cy="8763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90905" y="8300656"/>
            <a:ext cx="80391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ff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0125" y="7486650"/>
            <a:ext cx="542925" cy="828675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944562" y="7028180"/>
            <a:ext cx="7086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ve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op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52425"/>
            <a:ext cx="7105650" cy="10048875"/>
            <a:chOff x="228600" y="352425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52425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5500" y="828675"/>
              <a:ext cx="4991100" cy="15144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4825" y="866774"/>
              <a:ext cx="2952750" cy="5676900"/>
            </a:xfrm>
            <a:custGeom>
              <a:avLst/>
              <a:gdLst/>
              <a:ahLst/>
              <a:cxnLst/>
              <a:rect l="l" t="t" r="r" b="b"/>
              <a:pathLst>
                <a:path w="2952750" h="5676900">
                  <a:moveTo>
                    <a:pt x="1447800" y="723900"/>
                  </a:moveTo>
                  <a:lnTo>
                    <a:pt x="1446250" y="676313"/>
                  </a:lnTo>
                  <a:lnTo>
                    <a:pt x="1441704" y="629539"/>
                  </a:lnTo>
                  <a:lnTo>
                    <a:pt x="1434223" y="583679"/>
                  </a:lnTo>
                  <a:lnTo>
                    <a:pt x="1423924" y="538835"/>
                  </a:lnTo>
                  <a:lnTo>
                    <a:pt x="1410893" y="495096"/>
                  </a:lnTo>
                  <a:lnTo>
                    <a:pt x="1395222" y="452564"/>
                  </a:lnTo>
                  <a:lnTo>
                    <a:pt x="1377022" y="411327"/>
                  </a:lnTo>
                  <a:lnTo>
                    <a:pt x="1356372" y="371500"/>
                  </a:lnTo>
                  <a:lnTo>
                    <a:pt x="1333373" y="333146"/>
                  </a:lnTo>
                  <a:lnTo>
                    <a:pt x="1308125" y="296379"/>
                  </a:lnTo>
                  <a:lnTo>
                    <a:pt x="1280718" y="261302"/>
                  </a:lnTo>
                  <a:lnTo>
                    <a:pt x="1251242" y="227990"/>
                  </a:lnTo>
                  <a:lnTo>
                    <a:pt x="1219809" y="196557"/>
                  </a:lnTo>
                  <a:lnTo>
                    <a:pt x="1186497" y="167081"/>
                  </a:lnTo>
                  <a:lnTo>
                    <a:pt x="1151420" y="139674"/>
                  </a:lnTo>
                  <a:lnTo>
                    <a:pt x="1114653" y="114427"/>
                  </a:lnTo>
                  <a:lnTo>
                    <a:pt x="1076299" y="91427"/>
                  </a:lnTo>
                  <a:lnTo>
                    <a:pt x="1036472" y="70777"/>
                  </a:lnTo>
                  <a:lnTo>
                    <a:pt x="995235" y="52578"/>
                  </a:lnTo>
                  <a:lnTo>
                    <a:pt x="952703" y="36906"/>
                  </a:lnTo>
                  <a:lnTo>
                    <a:pt x="908964" y="23876"/>
                  </a:lnTo>
                  <a:lnTo>
                    <a:pt x="864120" y="13576"/>
                  </a:lnTo>
                  <a:lnTo>
                    <a:pt x="818261" y="6096"/>
                  </a:lnTo>
                  <a:lnTo>
                    <a:pt x="771486" y="1549"/>
                  </a:lnTo>
                  <a:lnTo>
                    <a:pt x="723900" y="0"/>
                  </a:lnTo>
                  <a:lnTo>
                    <a:pt x="676300" y="1549"/>
                  </a:lnTo>
                  <a:lnTo>
                    <a:pt x="629526" y="6096"/>
                  </a:lnTo>
                  <a:lnTo>
                    <a:pt x="583666" y="13576"/>
                  </a:lnTo>
                  <a:lnTo>
                    <a:pt x="538822" y="23876"/>
                  </a:lnTo>
                  <a:lnTo>
                    <a:pt x="495084" y="36906"/>
                  </a:lnTo>
                  <a:lnTo>
                    <a:pt x="452551" y="52578"/>
                  </a:lnTo>
                  <a:lnTo>
                    <a:pt x="411314" y="70777"/>
                  </a:lnTo>
                  <a:lnTo>
                    <a:pt x="371487" y="91427"/>
                  </a:lnTo>
                  <a:lnTo>
                    <a:pt x="333133" y="114427"/>
                  </a:lnTo>
                  <a:lnTo>
                    <a:pt x="296367" y="139674"/>
                  </a:lnTo>
                  <a:lnTo>
                    <a:pt x="261289" y="167081"/>
                  </a:lnTo>
                  <a:lnTo>
                    <a:pt x="227977" y="196557"/>
                  </a:lnTo>
                  <a:lnTo>
                    <a:pt x="196545" y="227990"/>
                  </a:lnTo>
                  <a:lnTo>
                    <a:pt x="167068" y="261302"/>
                  </a:lnTo>
                  <a:lnTo>
                    <a:pt x="139661" y="296379"/>
                  </a:lnTo>
                  <a:lnTo>
                    <a:pt x="114414" y="333146"/>
                  </a:lnTo>
                  <a:lnTo>
                    <a:pt x="91414" y="371500"/>
                  </a:lnTo>
                  <a:lnTo>
                    <a:pt x="70764" y="411327"/>
                  </a:lnTo>
                  <a:lnTo>
                    <a:pt x="52565" y="452564"/>
                  </a:lnTo>
                  <a:lnTo>
                    <a:pt x="36893" y="495096"/>
                  </a:lnTo>
                  <a:lnTo>
                    <a:pt x="23863" y="538835"/>
                  </a:lnTo>
                  <a:lnTo>
                    <a:pt x="13563" y="583679"/>
                  </a:lnTo>
                  <a:lnTo>
                    <a:pt x="6083" y="629539"/>
                  </a:lnTo>
                  <a:lnTo>
                    <a:pt x="1536" y="676313"/>
                  </a:lnTo>
                  <a:lnTo>
                    <a:pt x="0" y="723900"/>
                  </a:lnTo>
                  <a:lnTo>
                    <a:pt x="1536" y="771499"/>
                  </a:lnTo>
                  <a:lnTo>
                    <a:pt x="6083" y="818273"/>
                  </a:lnTo>
                  <a:lnTo>
                    <a:pt x="13563" y="864133"/>
                  </a:lnTo>
                  <a:lnTo>
                    <a:pt x="23863" y="908977"/>
                  </a:lnTo>
                  <a:lnTo>
                    <a:pt x="36893" y="952715"/>
                  </a:lnTo>
                  <a:lnTo>
                    <a:pt x="52565" y="995248"/>
                  </a:lnTo>
                  <a:lnTo>
                    <a:pt x="70764" y="1036485"/>
                  </a:lnTo>
                  <a:lnTo>
                    <a:pt x="91414" y="1076312"/>
                  </a:lnTo>
                  <a:lnTo>
                    <a:pt x="114414" y="1114666"/>
                  </a:lnTo>
                  <a:lnTo>
                    <a:pt x="139661" y="1151432"/>
                  </a:lnTo>
                  <a:lnTo>
                    <a:pt x="167068" y="1186510"/>
                  </a:lnTo>
                  <a:lnTo>
                    <a:pt x="196545" y="1219822"/>
                  </a:lnTo>
                  <a:lnTo>
                    <a:pt x="227977" y="1251254"/>
                  </a:lnTo>
                  <a:lnTo>
                    <a:pt x="261289" y="1280731"/>
                  </a:lnTo>
                  <a:lnTo>
                    <a:pt x="296367" y="1308138"/>
                  </a:lnTo>
                  <a:lnTo>
                    <a:pt x="333133" y="1333385"/>
                  </a:lnTo>
                  <a:lnTo>
                    <a:pt x="371487" y="1356385"/>
                  </a:lnTo>
                  <a:lnTo>
                    <a:pt x="411314" y="1377035"/>
                  </a:lnTo>
                  <a:lnTo>
                    <a:pt x="452551" y="1395234"/>
                  </a:lnTo>
                  <a:lnTo>
                    <a:pt x="495084" y="1410906"/>
                  </a:lnTo>
                  <a:lnTo>
                    <a:pt x="538822" y="1423936"/>
                  </a:lnTo>
                  <a:lnTo>
                    <a:pt x="583666" y="1434236"/>
                  </a:lnTo>
                  <a:lnTo>
                    <a:pt x="629526" y="1441716"/>
                  </a:lnTo>
                  <a:lnTo>
                    <a:pt x="676300" y="1446263"/>
                  </a:lnTo>
                  <a:lnTo>
                    <a:pt x="723900" y="1447800"/>
                  </a:lnTo>
                  <a:lnTo>
                    <a:pt x="771486" y="1446263"/>
                  </a:lnTo>
                  <a:lnTo>
                    <a:pt x="818261" y="1441716"/>
                  </a:lnTo>
                  <a:lnTo>
                    <a:pt x="864120" y="1434236"/>
                  </a:lnTo>
                  <a:lnTo>
                    <a:pt x="908964" y="1423936"/>
                  </a:lnTo>
                  <a:lnTo>
                    <a:pt x="952703" y="1410906"/>
                  </a:lnTo>
                  <a:lnTo>
                    <a:pt x="995235" y="1395234"/>
                  </a:lnTo>
                  <a:lnTo>
                    <a:pt x="1036472" y="1377035"/>
                  </a:lnTo>
                  <a:lnTo>
                    <a:pt x="1076299" y="1356385"/>
                  </a:lnTo>
                  <a:lnTo>
                    <a:pt x="1114653" y="1333385"/>
                  </a:lnTo>
                  <a:lnTo>
                    <a:pt x="1151420" y="1308138"/>
                  </a:lnTo>
                  <a:lnTo>
                    <a:pt x="1186497" y="1280731"/>
                  </a:lnTo>
                  <a:lnTo>
                    <a:pt x="1219809" y="1251254"/>
                  </a:lnTo>
                  <a:lnTo>
                    <a:pt x="1251242" y="1219822"/>
                  </a:lnTo>
                  <a:lnTo>
                    <a:pt x="1280718" y="1186510"/>
                  </a:lnTo>
                  <a:lnTo>
                    <a:pt x="1308125" y="1151432"/>
                  </a:lnTo>
                  <a:lnTo>
                    <a:pt x="1333373" y="1114666"/>
                  </a:lnTo>
                  <a:lnTo>
                    <a:pt x="1356372" y="1076312"/>
                  </a:lnTo>
                  <a:lnTo>
                    <a:pt x="1377022" y="1036485"/>
                  </a:lnTo>
                  <a:lnTo>
                    <a:pt x="1395222" y="995248"/>
                  </a:lnTo>
                  <a:lnTo>
                    <a:pt x="1410893" y="952715"/>
                  </a:lnTo>
                  <a:lnTo>
                    <a:pt x="1423924" y="908977"/>
                  </a:lnTo>
                  <a:lnTo>
                    <a:pt x="1434223" y="864133"/>
                  </a:lnTo>
                  <a:lnTo>
                    <a:pt x="1441704" y="818273"/>
                  </a:lnTo>
                  <a:lnTo>
                    <a:pt x="1446250" y="771499"/>
                  </a:lnTo>
                  <a:lnTo>
                    <a:pt x="1447800" y="723900"/>
                  </a:lnTo>
                  <a:close/>
                </a:path>
                <a:path w="2952750" h="5676900">
                  <a:moveTo>
                    <a:pt x="2952610" y="4676152"/>
                  </a:moveTo>
                  <a:lnTo>
                    <a:pt x="2947022" y="4628261"/>
                  </a:lnTo>
                  <a:lnTo>
                    <a:pt x="2931528" y="4584192"/>
                  </a:lnTo>
                  <a:lnTo>
                    <a:pt x="2907017" y="4545469"/>
                  </a:lnTo>
                  <a:lnTo>
                    <a:pt x="2874886" y="4513072"/>
                  </a:lnTo>
                  <a:lnTo>
                    <a:pt x="2836405" y="4488446"/>
                  </a:lnTo>
                  <a:lnTo>
                    <a:pt x="2792717" y="4472686"/>
                  </a:lnTo>
                  <a:lnTo>
                    <a:pt x="2745092" y="4467225"/>
                  </a:lnTo>
                  <a:lnTo>
                    <a:pt x="1883791" y="4467225"/>
                  </a:lnTo>
                  <a:lnTo>
                    <a:pt x="1836280" y="4472686"/>
                  </a:lnTo>
                  <a:lnTo>
                    <a:pt x="1792592" y="4488446"/>
                  </a:lnTo>
                  <a:lnTo>
                    <a:pt x="1754111" y="4513072"/>
                  </a:lnTo>
                  <a:lnTo>
                    <a:pt x="1721980" y="4545469"/>
                  </a:lnTo>
                  <a:lnTo>
                    <a:pt x="1697482" y="4584192"/>
                  </a:lnTo>
                  <a:lnTo>
                    <a:pt x="1681848" y="4628261"/>
                  </a:lnTo>
                  <a:lnTo>
                    <a:pt x="1676400" y="4676152"/>
                  </a:lnTo>
                  <a:lnTo>
                    <a:pt x="1676400" y="5467604"/>
                  </a:lnTo>
                  <a:lnTo>
                    <a:pt x="1681848" y="5515495"/>
                  </a:lnTo>
                  <a:lnTo>
                    <a:pt x="1697482" y="5559425"/>
                  </a:lnTo>
                  <a:lnTo>
                    <a:pt x="1721980" y="5598287"/>
                  </a:lnTo>
                  <a:lnTo>
                    <a:pt x="1754111" y="5630557"/>
                  </a:lnTo>
                  <a:lnTo>
                    <a:pt x="1792592" y="5655310"/>
                  </a:lnTo>
                  <a:lnTo>
                    <a:pt x="1836280" y="5670931"/>
                  </a:lnTo>
                  <a:lnTo>
                    <a:pt x="1883791" y="5676531"/>
                  </a:lnTo>
                  <a:lnTo>
                    <a:pt x="2745092" y="5676531"/>
                  </a:lnTo>
                  <a:lnTo>
                    <a:pt x="2792717" y="5670931"/>
                  </a:lnTo>
                  <a:lnTo>
                    <a:pt x="2836405" y="5655310"/>
                  </a:lnTo>
                  <a:lnTo>
                    <a:pt x="2874886" y="5630557"/>
                  </a:lnTo>
                  <a:lnTo>
                    <a:pt x="2907017" y="5598287"/>
                  </a:lnTo>
                  <a:lnTo>
                    <a:pt x="2931528" y="5559425"/>
                  </a:lnTo>
                  <a:lnTo>
                    <a:pt x="2947022" y="5515495"/>
                  </a:lnTo>
                  <a:lnTo>
                    <a:pt x="2952610" y="5467604"/>
                  </a:lnTo>
                  <a:lnTo>
                    <a:pt x="2952610" y="4676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0" y="1390650"/>
              <a:ext cx="466343" cy="4566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250" y="838199"/>
              <a:ext cx="1514475" cy="1504950"/>
            </a:xfrm>
            <a:custGeom>
              <a:avLst/>
              <a:gdLst/>
              <a:ahLst/>
              <a:cxnLst/>
              <a:rect l="l" t="t" r="r" b="b"/>
              <a:pathLst>
                <a:path w="1514475" h="1504950">
                  <a:moveTo>
                    <a:pt x="1514348" y="752475"/>
                  </a:moveTo>
                  <a:lnTo>
                    <a:pt x="1512811" y="704850"/>
                  </a:lnTo>
                  <a:lnTo>
                    <a:pt x="1508493" y="658126"/>
                  </a:lnTo>
                  <a:lnTo>
                    <a:pt x="1501267" y="612394"/>
                  </a:lnTo>
                  <a:lnTo>
                    <a:pt x="1491221" y="567436"/>
                  </a:lnTo>
                  <a:lnTo>
                    <a:pt x="1478521" y="523494"/>
                  </a:lnTo>
                  <a:lnTo>
                    <a:pt x="1463294" y="480695"/>
                  </a:lnTo>
                  <a:lnTo>
                    <a:pt x="1445641" y="439178"/>
                  </a:lnTo>
                  <a:lnTo>
                    <a:pt x="1425575" y="399034"/>
                  </a:lnTo>
                  <a:lnTo>
                    <a:pt x="1403083" y="360172"/>
                  </a:lnTo>
                  <a:lnTo>
                    <a:pt x="1399667" y="354977"/>
                  </a:lnTo>
                  <a:lnTo>
                    <a:pt x="1399667" y="752475"/>
                  </a:lnTo>
                  <a:lnTo>
                    <a:pt x="1397889" y="799973"/>
                  </a:lnTo>
                  <a:lnTo>
                    <a:pt x="1392682" y="846709"/>
                  </a:lnTo>
                  <a:lnTo>
                    <a:pt x="1384173" y="892441"/>
                  </a:lnTo>
                  <a:lnTo>
                    <a:pt x="1372489" y="936891"/>
                  </a:lnTo>
                  <a:lnTo>
                    <a:pt x="1357757" y="979932"/>
                  </a:lnTo>
                  <a:lnTo>
                    <a:pt x="1339964" y="1021600"/>
                  </a:lnTo>
                  <a:lnTo>
                    <a:pt x="1319390" y="1061720"/>
                  </a:lnTo>
                  <a:lnTo>
                    <a:pt x="1296149" y="1100074"/>
                  </a:lnTo>
                  <a:lnTo>
                    <a:pt x="1270368" y="1136650"/>
                  </a:lnTo>
                  <a:lnTo>
                    <a:pt x="1242060" y="1171321"/>
                  </a:lnTo>
                  <a:lnTo>
                    <a:pt x="1211440" y="1203833"/>
                  </a:lnTo>
                  <a:lnTo>
                    <a:pt x="1178674" y="1234325"/>
                  </a:lnTo>
                  <a:lnTo>
                    <a:pt x="1143876" y="1262392"/>
                  </a:lnTo>
                  <a:lnTo>
                    <a:pt x="1107046" y="1288034"/>
                  </a:lnTo>
                  <a:lnTo>
                    <a:pt x="1068438" y="1311148"/>
                  </a:lnTo>
                  <a:lnTo>
                    <a:pt x="1028052" y="1331595"/>
                  </a:lnTo>
                  <a:lnTo>
                    <a:pt x="986155" y="1349121"/>
                  </a:lnTo>
                  <a:lnTo>
                    <a:pt x="942721" y="1363865"/>
                  </a:lnTo>
                  <a:lnTo>
                    <a:pt x="898004" y="1375537"/>
                  </a:lnTo>
                  <a:lnTo>
                    <a:pt x="852157" y="1383919"/>
                  </a:lnTo>
                  <a:lnTo>
                    <a:pt x="805180" y="1389138"/>
                  </a:lnTo>
                  <a:lnTo>
                    <a:pt x="757186" y="1390916"/>
                  </a:lnTo>
                  <a:lnTo>
                    <a:pt x="709231" y="1389138"/>
                  </a:lnTo>
                  <a:lnTo>
                    <a:pt x="662228" y="1383919"/>
                  </a:lnTo>
                  <a:lnTo>
                    <a:pt x="616318" y="1375537"/>
                  </a:lnTo>
                  <a:lnTo>
                    <a:pt x="571627" y="1363865"/>
                  </a:lnTo>
                  <a:lnTo>
                    <a:pt x="528243" y="1349121"/>
                  </a:lnTo>
                  <a:lnTo>
                    <a:pt x="486308" y="1331595"/>
                  </a:lnTo>
                  <a:lnTo>
                    <a:pt x="445960" y="1311148"/>
                  </a:lnTo>
                  <a:lnTo>
                    <a:pt x="407327" y="1288034"/>
                  </a:lnTo>
                  <a:lnTo>
                    <a:pt x="370522" y="1262392"/>
                  </a:lnTo>
                  <a:lnTo>
                    <a:pt x="335661" y="1234325"/>
                  </a:lnTo>
                  <a:lnTo>
                    <a:pt x="302856" y="1203833"/>
                  </a:lnTo>
                  <a:lnTo>
                    <a:pt x="272262" y="1171321"/>
                  </a:lnTo>
                  <a:lnTo>
                    <a:pt x="244017" y="1136650"/>
                  </a:lnTo>
                  <a:lnTo>
                    <a:pt x="218186" y="1100074"/>
                  </a:lnTo>
                  <a:lnTo>
                    <a:pt x="194932" y="1061720"/>
                  </a:lnTo>
                  <a:lnTo>
                    <a:pt x="174383" y="1021600"/>
                  </a:lnTo>
                  <a:lnTo>
                    <a:pt x="156654" y="979932"/>
                  </a:lnTo>
                  <a:lnTo>
                    <a:pt x="141884" y="936891"/>
                  </a:lnTo>
                  <a:lnTo>
                    <a:pt x="130200" y="892568"/>
                  </a:lnTo>
                  <a:lnTo>
                    <a:pt x="121640" y="846709"/>
                  </a:lnTo>
                  <a:lnTo>
                    <a:pt x="116433" y="800100"/>
                  </a:lnTo>
                  <a:lnTo>
                    <a:pt x="114668" y="752475"/>
                  </a:lnTo>
                  <a:lnTo>
                    <a:pt x="116433" y="704850"/>
                  </a:lnTo>
                  <a:lnTo>
                    <a:pt x="121627" y="658126"/>
                  </a:lnTo>
                  <a:lnTo>
                    <a:pt x="130175" y="612394"/>
                  </a:lnTo>
                  <a:lnTo>
                    <a:pt x="141884" y="568071"/>
                  </a:lnTo>
                  <a:lnTo>
                    <a:pt x="156654" y="524903"/>
                  </a:lnTo>
                  <a:lnTo>
                    <a:pt x="174383" y="483235"/>
                  </a:lnTo>
                  <a:lnTo>
                    <a:pt x="194932" y="443242"/>
                  </a:lnTo>
                  <a:lnTo>
                    <a:pt x="218186" y="404749"/>
                  </a:lnTo>
                  <a:lnTo>
                    <a:pt x="244017" y="368173"/>
                  </a:lnTo>
                  <a:lnTo>
                    <a:pt x="272262" y="333514"/>
                  </a:lnTo>
                  <a:lnTo>
                    <a:pt x="302856" y="301002"/>
                  </a:lnTo>
                  <a:lnTo>
                    <a:pt x="335661" y="270510"/>
                  </a:lnTo>
                  <a:lnTo>
                    <a:pt x="370522" y="242455"/>
                  </a:lnTo>
                  <a:lnTo>
                    <a:pt x="407327" y="216801"/>
                  </a:lnTo>
                  <a:lnTo>
                    <a:pt x="445960" y="193675"/>
                  </a:lnTo>
                  <a:lnTo>
                    <a:pt x="486308" y="173367"/>
                  </a:lnTo>
                  <a:lnTo>
                    <a:pt x="528243" y="155714"/>
                  </a:lnTo>
                  <a:lnTo>
                    <a:pt x="571627" y="140970"/>
                  </a:lnTo>
                  <a:lnTo>
                    <a:pt x="616318" y="129425"/>
                  </a:lnTo>
                  <a:lnTo>
                    <a:pt x="662228" y="120916"/>
                  </a:lnTo>
                  <a:lnTo>
                    <a:pt x="709231" y="115697"/>
                  </a:lnTo>
                  <a:lnTo>
                    <a:pt x="757186" y="113919"/>
                  </a:lnTo>
                  <a:lnTo>
                    <a:pt x="805180" y="115697"/>
                  </a:lnTo>
                  <a:lnTo>
                    <a:pt x="852157" y="120916"/>
                  </a:lnTo>
                  <a:lnTo>
                    <a:pt x="898004" y="129425"/>
                  </a:lnTo>
                  <a:lnTo>
                    <a:pt x="942721" y="140970"/>
                  </a:lnTo>
                  <a:lnTo>
                    <a:pt x="986155" y="155714"/>
                  </a:lnTo>
                  <a:lnTo>
                    <a:pt x="1028052" y="173367"/>
                  </a:lnTo>
                  <a:lnTo>
                    <a:pt x="1068438" y="193675"/>
                  </a:lnTo>
                  <a:lnTo>
                    <a:pt x="1107046" y="216801"/>
                  </a:lnTo>
                  <a:lnTo>
                    <a:pt x="1143876" y="242455"/>
                  </a:lnTo>
                  <a:lnTo>
                    <a:pt x="1178674" y="270510"/>
                  </a:lnTo>
                  <a:lnTo>
                    <a:pt x="1211440" y="301002"/>
                  </a:lnTo>
                  <a:lnTo>
                    <a:pt x="1242060" y="333514"/>
                  </a:lnTo>
                  <a:lnTo>
                    <a:pt x="1270368" y="368173"/>
                  </a:lnTo>
                  <a:lnTo>
                    <a:pt x="1296149" y="404749"/>
                  </a:lnTo>
                  <a:lnTo>
                    <a:pt x="1319390" y="443242"/>
                  </a:lnTo>
                  <a:lnTo>
                    <a:pt x="1339964" y="483235"/>
                  </a:lnTo>
                  <a:lnTo>
                    <a:pt x="1357757" y="524903"/>
                  </a:lnTo>
                  <a:lnTo>
                    <a:pt x="1372489" y="568071"/>
                  </a:lnTo>
                  <a:lnTo>
                    <a:pt x="1384173" y="612279"/>
                  </a:lnTo>
                  <a:lnTo>
                    <a:pt x="1392682" y="658126"/>
                  </a:lnTo>
                  <a:lnTo>
                    <a:pt x="1397889" y="704723"/>
                  </a:lnTo>
                  <a:lnTo>
                    <a:pt x="1399667" y="752475"/>
                  </a:lnTo>
                  <a:lnTo>
                    <a:pt x="1399667" y="354977"/>
                  </a:lnTo>
                  <a:lnTo>
                    <a:pt x="1378585" y="322834"/>
                  </a:lnTo>
                  <a:lnTo>
                    <a:pt x="1351788" y="287020"/>
                  </a:lnTo>
                  <a:lnTo>
                    <a:pt x="1323073" y="252984"/>
                  </a:lnTo>
                  <a:lnTo>
                    <a:pt x="1292339" y="220599"/>
                  </a:lnTo>
                  <a:lnTo>
                    <a:pt x="1259827" y="190119"/>
                  </a:lnTo>
                  <a:lnTo>
                    <a:pt x="1225423" y="161544"/>
                  </a:lnTo>
                  <a:lnTo>
                    <a:pt x="1189482" y="135013"/>
                  </a:lnTo>
                  <a:lnTo>
                    <a:pt x="1157211" y="113919"/>
                  </a:lnTo>
                  <a:lnTo>
                    <a:pt x="1112888" y="88277"/>
                  </a:lnTo>
                  <a:lnTo>
                    <a:pt x="1072388" y="68338"/>
                  </a:lnTo>
                  <a:lnTo>
                    <a:pt x="1030605" y="50673"/>
                  </a:lnTo>
                  <a:lnTo>
                    <a:pt x="987552" y="35560"/>
                  </a:lnTo>
                  <a:lnTo>
                    <a:pt x="943343" y="22987"/>
                  </a:lnTo>
                  <a:lnTo>
                    <a:pt x="898144" y="13093"/>
                  </a:lnTo>
                  <a:lnTo>
                    <a:pt x="852030" y="5854"/>
                  </a:lnTo>
                  <a:lnTo>
                    <a:pt x="805040" y="1524"/>
                  </a:lnTo>
                  <a:lnTo>
                    <a:pt x="757186" y="0"/>
                  </a:lnTo>
                  <a:lnTo>
                    <a:pt x="709371" y="1524"/>
                  </a:lnTo>
                  <a:lnTo>
                    <a:pt x="662330" y="5854"/>
                  </a:lnTo>
                  <a:lnTo>
                    <a:pt x="616165" y="13093"/>
                  </a:lnTo>
                  <a:lnTo>
                    <a:pt x="570966" y="22987"/>
                  </a:lnTo>
                  <a:lnTo>
                    <a:pt x="526808" y="35560"/>
                  </a:lnTo>
                  <a:lnTo>
                    <a:pt x="483793" y="50673"/>
                  </a:lnTo>
                  <a:lnTo>
                    <a:pt x="441998" y="68338"/>
                  </a:lnTo>
                  <a:lnTo>
                    <a:pt x="401510" y="88277"/>
                  </a:lnTo>
                  <a:lnTo>
                    <a:pt x="362458" y="110502"/>
                  </a:lnTo>
                  <a:lnTo>
                    <a:pt x="324878" y="135013"/>
                  </a:lnTo>
                  <a:lnTo>
                    <a:pt x="288886" y="161544"/>
                  </a:lnTo>
                  <a:lnTo>
                    <a:pt x="254558" y="190119"/>
                  </a:lnTo>
                  <a:lnTo>
                    <a:pt x="222008" y="220599"/>
                  </a:lnTo>
                  <a:lnTo>
                    <a:pt x="191312" y="252984"/>
                  </a:lnTo>
                  <a:lnTo>
                    <a:pt x="162560" y="287020"/>
                  </a:lnTo>
                  <a:lnTo>
                    <a:pt x="135826" y="322834"/>
                  </a:lnTo>
                  <a:lnTo>
                    <a:pt x="111226" y="360172"/>
                  </a:lnTo>
                  <a:lnTo>
                    <a:pt x="88836" y="399034"/>
                  </a:lnTo>
                  <a:lnTo>
                    <a:pt x="68757" y="439178"/>
                  </a:lnTo>
                  <a:lnTo>
                    <a:pt x="51054" y="480695"/>
                  </a:lnTo>
                  <a:lnTo>
                    <a:pt x="35814" y="523494"/>
                  </a:lnTo>
                  <a:lnTo>
                    <a:pt x="23164" y="567436"/>
                  </a:lnTo>
                  <a:lnTo>
                    <a:pt x="13157" y="612279"/>
                  </a:lnTo>
                  <a:lnTo>
                    <a:pt x="5905" y="658126"/>
                  </a:lnTo>
                  <a:lnTo>
                    <a:pt x="1498" y="704723"/>
                  </a:lnTo>
                  <a:lnTo>
                    <a:pt x="0" y="752475"/>
                  </a:lnTo>
                  <a:lnTo>
                    <a:pt x="1485" y="799973"/>
                  </a:lnTo>
                  <a:lnTo>
                    <a:pt x="5918" y="846709"/>
                  </a:lnTo>
                  <a:lnTo>
                    <a:pt x="13131" y="892441"/>
                  </a:lnTo>
                  <a:lnTo>
                    <a:pt x="23164" y="937526"/>
                  </a:lnTo>
                  <a:lnTo>
                    <a:pt x="35814" y="981341"/>
                  </a:lnTo>
                  <a:lnTo>
                    <a:pt x="51054" y="1024140"/>
                  </a:lnTo>
                  <a:lnTo>
                    <a:pt x="68757" y="1065657"/>
                  </a:lnTo>
                  <a:lnTo>
                    <a:pt x="88836" y="1105801"/>
                  </a:lnTo>
                  <a:lnTo>
                    <a:pt x="111226" y="1144663"/>
                  </a:lnTo>
                  <a:lnTo>
                    <a:pt x="135826" y="1182001"/>
                  </a:lnTo>
                  <a:lnTo>
                    <a:pt x="162560" y="1217815"/>
                  </a:lnTo>
                  <a:lnTo>
                    <a:pt x="191312" y="1251851"/>
                  </a:lnTo>
                  <a:lnTo>
                    <a:pt x="222008" y="1284224"/>
                  </a:lnTo>
                  <a:lnTo>
                    <a:pt x="254558" y="1314716"/>
                  </a:lnTo>
                  <a:lnTo>
                    <a:pt x="288886" y="1343291"/>
                  </a:lnTo>
                  <a:lnTo>
                    <a:pt x="324878" y="1369822"/>
                  </a:lnTo>
                  <a:lnTo>
                    <a:pt x="362458" y="1394333"/>
                  </a:lnTo>
                  <a:lnTo>
                    <a:pt x="401510" y="1416558"/>
                  </a:lnTo>
                  <a:lnTo>
                    <a:pt x="441998" y="1436497"/>
                  </a:lnTo>
                  <a:lnTo>
                    <a:pt x="483793" y="1454150"/>
                  </a:lnTo>
                  <a:lnTo>
                    <a:pt x="526808" y="1469275"/>
                  </a:lnTo>
                  <a:lnTo>
                    <a:pt x="570966" y="1481836"/>
                  </a:lnTo>
                  <a:lnTo>
                    <a:pt x="616165" y="1491754"/>
                  </a:lnTo>
                  <a:lnTo>
                    <a:pt x="662330" y="1498993"/>
                  </a:lnTo>
                  <a:lnTo>
                    <a:pt x="709371" y="1503438"/>
                  </a:lnTo>
                  <a:lnTo>
                    <a:pt x="757186" y="1504823"/>
                  </a:lnTo>
                  <a:lnTo>
                    <a:pt x="805040" y="1503438"/>
                  </a:lnTo>
                  <a:lnTo>
                    <a:pt x="852030" y="1498993"/>
                  </a:lnTo>
                  <a:lnTo>
                    <a:pt x="898144" y="1491754"/>
                  </a:lnTo>
                  <a:lnTo>
                    <a:pt x="943343" y="1481836"/>
                  </a:lnTo>
                  <a:lnTo>
                    <a:pt x="987552" y="1469275"/>
                  </a:lnTo>
                  <a:lnTo>
                    <a:pt x="1030605" y="1454150"/>
                  </a:lnTo>
                  <a:lnTo>
                    <a:pt x="1072388" y="1436497"/>
                  </a:lnTo>
                  <a:lnTo>
                    <a:pt x="1112888" y="1416558"/>
                  </a:lnTo>
                  <a:lnTo>
                    <a:pt x="1151877" y="1394333"/>
                  </a:lnTo>
                  <a:lnTo>
                    <a:pt x="1189482" y="1369822"/>
                  </a:lnTo>
                  <a:lnTo>
                    <a:pt x="1225423" y="1343291"/>
                  </a:lnTo>
                  <a:lnTo>
                    <a:pt x="1259827" y="1314716"/>
                  </a:lnTo>
                  <a:lnTo>
                    <a:pt x="1292339" y="1284224"/>
                  </a:lnTo>
                  <a:lnTo>
                    <a:pt x="1323073" y="1251851"/>
                  </a:lnTo>
                  <a:lnTo>
                    <a:pt x="1351788" y="1217815"/>
                  </a:lnTo>
                  <a:lnTo>
                    <a:pt x="1378585" y="1182001"/>
                  </a:lnTo>
                  <a:lnTo>
                    <a:pt x="1403083" y="1144663"/>
                  </a:lnTo>
                  <a:lnTo>
                    <a:pt x="1425575" y="1105801"/>
                  </a:lnTo>
                  <a:lnTo>
                    <a:pt x="1445641" y="1065657"/>
                  </a:lnTo>
                  <a:lnTo>
                    <a:pt x="1463294" y="1024140"/>
                  </a:lnTo>
                  <a:lnTo>
                    <a:pt x="1478521" y="981341"/>
                  </a:lnTo>
                  <a:lnTo>
                    <a:pt x="1491221" y="937526"/>
                  </a:lnTo>
                  <a:lnTo>
                    <a:pt x="1501267" y="892568"/>
                  </a:lnTo>
                  <a:lnTo>
                    <a:pt x="1508493" y="846709"/>
                  </a:lnTo>
                  <a:lnTo>
                    <a:pt x="1512811" y="800100"/>
                  </a:lnTo>
                  <a:lnTo>
                    <a:pt x="1514348" y="752475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09625" y="1219200"/>
              <a:ext cx="219075" cy="657225"/>
            </a:xfrm>
            <a:custGeom>
              <a:avLst/>
              <a:gdLst/>
              <a:ahLst/>
              <a:cxnLst/>
              <a:rect l="l" t="t" r="r" b="b"/>
              <a:pathLst>
                <a:path w="219075" h="657225">
                  <a:moveTo>
                    <a:pt x="165379" y="0"/>
                  </a:moveTo>
                  <a:lnTo>
                    <a:pt x="53962" y="0"/>
                  </a:lnTo>
                  <a:lnTo>
                    <a:pt x="46278" y="7493"/>
                  </a:lnTo>
                  <a:lnTo>
                    <a:pt x="46278" y="62103"/>
                  </a:lnTo>
                  <a:lnTo>
                    <a:pt x="53962" y="69722"/>
                  </a:lnTo>
                  <a:lnTo>
                    <a:pt x="70358" y="69722"/>
                  </a:lnTo>
                  <a:lnTo>
                    <a:pt x="70358" y="83819"/>
                  </a:lnTo>
                  <a:lnTo>
                    <a:pt x="13512" y="136143"/>
                  </a:lnTo>
                  <a:lnTo>
                    <a:pt x="0" y="166751"/>
                  </a:lnTo>
                  <a:lnTo>
                    <a:pt x="0" y="241427"/>
                  </a:lnTo>
                  <a:lnTo>
                    <a:pt x="28778" y="241427"/>
                  </a:lnTo>
                  <a:lnTo>
                    <a:pt x="33591" y="246126"/>
                  </a:lnTo>
                  <a:lnTo>
                    <a:pt x="33591" y="257809"/>
                  </a:lnTo>
                  <a:lnTo>
                    <a:pt x="28778" y="262508"/>
                  </a:lnTo>
                  <a:lnTo>
                    <a:pt x="0" y="262508"/>
                  </a:lnTo>
                  <a:lnTo>
                    <a:pt x="0" y="317881"/>
                  </a:lnTo>
                  <a:lnTo>
                    <a:pt x="28778" y="317881"/>
                  </a:lnTo>
                  <a:lnTo>
                    <a:pt x="33591" y="322706"/>
                  </a:lnTo>
                  <a:lnTo>
                    <a:pt x="33591" y="334264"/>
                  </a:lnTo>
                  <a:lnTo>
                    <a:pt x="28778" y="339090"/>
                  </a:lnTo>
                  <a:lnTo>
                    <a:pt x="0" y="339090"/>
                  </a:lnTo>
                  <a:lnTo>
                    <a:pt x="0" y="394461"/>
                  </a:lnTo>
                  <a:lnTo>
                    <a:pt x="28778" y="394461"/>
                  </a:lnTo>
                  <a:lnTo>
                    <a:pt x="33591" y="399160"/>
                  </a:lnTo>
                  <a:lnTo>
                    <a:pt x="33591" y="410844"/>
                  </a:lnTo>
                  <a:lnTo>
                    <a:pt x="28778" y="415543"/>
                  </a:lnTo>
                  <a:lnTo>
                    <a:pt x="0" y="415543"/>
                  </a:lnTo>
                  <a:lnTo>
                    <a:pt x="0" y="470916"/>
                  </a:lnTo>
                  <a:lnTo>
                    <a:pt x="28778" y="470916"/>
                  </a:lnTo>
                  <a:lnTo>
                    <a:pt x="33591" y="475742"/>
                  </a:lnTo>
                  <a:lnTo>
                    <a:pt x="33591" y="487298"/>
                  </a:lnTo>
                  <a:lnTo>
                    <a:pt x="28778" y="492125"/>
                  </a:lnTo>
                  <a:lnTo>
                    <a:pt x="0" y="492125"/>
                  </a:lnTo>
                  <a:lnTo>
                    <a:pt x="0" y="616331"/>
                  </a:lnTo>
                  <a:lnTo>
                    <a:pt x="3263" y="632079"/>
                  </a:lnTo>
                  <a:lnTo>
                    <a:pt x="12141" y="645032"/>
                  </a:lnTo>
                  <a:lnTo>
                    <a:pt x="25311" y="653795"/>
                  </a:lnTo>
                  <a:lnTo>
                    <a:pt x="41414" y="656970"/>
                  </a:lnTo>
                  <a:lnTo>
                    <a:pt x="218706" y="656970"/>
                  </a:lnTo>
                  <a:lnTo>
                    <a:pt x="218706" y="166496"/>
                  </a:lnTo>
                  <a:lnTo>
                    <a:pt x="217830" y="157988"/>
                  </a:lnTo>
                  <a:lnTo>
                    <a:pt x="215290" y="149986"/>
                  </a:lnTo>
                  <a:lnTo>
                    <a:pt x="211188" y="142747"/>
                  </a:lnTo>
                  <a:lnTo>
                    <a:pt x="205651" y="136270"/>
                  </a:lnTo>
                  <a:lnTo>
                    <a:pt x="179920" y="111886"/>
                  </a:lnTo>
                  <a:lnTo>
                    <a:pt x="151523" y="83946"/>
                  </a:lnTo>
                  <a:lnTo>
                    <a:pt x="151523" y="69722"/>
                  </a:lnTo>
                  <a:lnTo>
                    <a:pt x="165379" y="69722"/>
                  </a:lnTo>
                  <a:lnTo>
                    <a:pt x="173075" y="62103"/>
                  </a:lnTo>
                  <a:lnTo>
                    <a:pt x="173075" y="7493"/>
                  </a:lnTo>
                  <a:lnTo>
                    <a:pt x="165379" y="0"/>
                  </a:lnTo>
                  <a:close/>
                </a:path>
              </a:pathLst>
            </a:custGeom>
            <a:solidFill>
              <a:srgbClr val="30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9625" y="1219199"/>
              <a:ext cx="219075" cy="666750"/>
            </a:xfrm>
            <a:custGeom>
              <a:avLst/>
              <a:gdLst/>
              <a:ahLst/>
              <a:cxnLst/>
              <a:rect l="l" t="t" r="r" b="b"/>
              <a:pathLst>
                <a:path w="219075" h="666750">
                  <a:moveTo>
                    <a:pt x="218909" y="172605"/>
                  </a:moveTo>
                  <a:lnTo>
                    <a:pt x="217982" y="162826"/>
                  </a:lnTo>
                  <a:lnTo>
                    <a:pt x="204647" y="145186"/>
                  </a:lnTo>
                  <a:lnTo>
                    <a:pt x="204647" y="172605"/>
                  </a:lnTo>
                  <a:lnTo>
                    <a:pt x="204647" y="651903"/>
                  </a:lnTo>
                  <a:lnTo>
                    <a:pt x="45885" y="651903"/>
                  </a:lnTo>
                  <a:lnTo>
                    <a:pt x="33578" y="649224"/>
                  </a:lnTo>
                  <a:lnTo>
                    <a:pt x="23520" y="642251"/>
                  </a:lnTo>
                  <a:lnTo>
                    <a:pt x="16751" y="631698"/>
                  </a:lnTo>
                  <a:lnTo>
                    <a:pt x="14262" y="618871"/>
                  </a:lnTo>
                  <a:lnTo>
                    <a:pt x="14262" y="503047"/>
                  </a:lnTo>
                  <a:lnTo>
                    <a:pt x="37947" y="503047"/>
                  </a:lnTo>
                  <a:lnTo>
                    <a:pt x="45681" y="495046"/>
                  </a:lnTo>
                  <a:lnTo>
                    <a:pt x="45681" y="475361"/>
                  </a:lnTo>
                  <a:lnTo>
                    <a:pt x="37947" y="467233"/>
                  </a:lnTo>
                  <a:lnTo>
                    <a:pt x="14262" y="467233"/>
                  </a:lnTo>
                  <a:lnTo>
                    <a:pt x="14262" y="427240"/>
                  </a:lnTo>
                  <a:lnTo>
                    <a:pt x="37947" y="427240"/>
                  </a:lnTo>
                  <a:lnTo>
                    <a:pt x="45681" y="419100"/>
                  </a:lnTo>
                  <a:lnTo>
                    <a:pt x="45681" y="399427"/>
                  </a:lnTo>
                  <a:lnTo>
                    <a:pt x="37947" y="391426"/>
                  </a:lnTo>
                  <a:lnTo>
                    <a:pt x="14262" y="391426"/>
                  </a:lnTo>
                  <a:lnTo>
                    <a:pt x="14262" y="351282"/>
                  </a:lnTo>
                  <a:lnTo>
                    <a:pt x="37947" y="351282"/>
                  </a:lnTo>
                  <a:lnTo>
                    <a:pt x="45681" y="343166"/>
                  </a:lnTo>
                  <a:lnTo>
                    <a:pt x="45681" y="323469"/>
                  </a:lnTo>
                  <a:lnTo>
                    <a:pt x="37947" y="315480"/>
                  </a:lnTo>
                  <a:lnTo>
                    <a:pt x="14262" y="315480"/>
                  </a:lnTo>
                  <a:lnTo>
                    <a:pt x="14262" y="275336"/>
                  </a:lnTo>
                  <a:lnTo>
                    <a:pt x="37947" y="275336"/>
                  </a:lnTo>
                  <a:lnTo>
                    <a:pt x="45681" y="267208"/>
                  </a:lnTo>
                  <a:lnTo>
                    <a:pt x="45681" y="247523"/>
                  </a:lnTo>
                  <a:lnTo>
                    <a:pt x="37947" y="239522"/>
                  </a:lnTo>
                  <a:lnTo>
                    <a:pt x="14262" y="239522"/>
                  </a:lnTo>
                  <a:lnTo>
                    <a:pt x="14287" y="172605"/>
                  </a:lnTo>
                  <a:lnTo>
                    <a:pt x="80086" y="93865"/>
                  </a:lnTo>
                  <a:lnTo>
                    <a:pt x="80086" y="69227"/>
                  </a:lnTo>
                  <a:lnTo>
                    <a:pt x="61556" y="69227"/>
                  </a:lnTo>
                  <a:lnTo>
                    <a:pt x="57556" y="65024"/>
                  </a:lnTo>
                  <a:lnTo>
                    <a:pt x="57556" y="19050"/>
                  </a:lnTo>
                  <a:lnTo>
                    <a:pt x="61556" y="14859"/>
                  </a:lnTo>
                  <a:lnTo>
                    <a:pt x="157962" y="14859"/>
                  </a:lnTo>
                  <a:lnTo>
                    <a:pt x="161937" y="19050"/>
                  </a:lnTo>
                  <a:lnTo>
                    <a:pt x="161937" y="65024"/>
                  </a:lnTo>
                  <a:lnTo>
                    <a:pt x="157962" y="69227"/>
                  </a:lnTo>
                  <a:lnTo>
                    <a:pt x="141782" y="69227"/>
                  </a:lnTo>
                  <a:lnTo>
                    <a:pt x="141782" y="93865"/>
                  </a:lnTo>
                  <a:lnTo>
                    <a:pt x="170446" y="123698"/>
                  </a:lnTo>
                  <a:lnTo>
                    <a:pt x="194627" y="147967"/>
                  </a:lnTo>
                  <a:lnTo>
                    <a:pt x="198894" y="153301"/>
                  </a:lnTo>
                  <a:lnTo>
                    <a:pt x="202069" y="159258"/>
                  </a:lnTo>
                  <a:lnTo>
                    <a:pt x="203974" y="165735"/>
                  </a:lnTo>
                  <a:lnTo>
                    <a:pt x="204647" y="172605"/>
                  </a:lnTo>
                  <a:lnTo>
                    <a:pt x="204647" y="145186"/>
                  </a:lnTo>
                  <a:lnTo>
                    <a:pt x="180365" y="113042"/>
                  </a:lnTo>
                  <a:lnTo>
                    <a:pt x="156057" y="87757"/>
                  </a:lnTo>
                  <a:lnTo>
                    <a:pt x="156057" y="83820"/>
                  </a:lnTo>
                  <a:lnTo>
                    <a:pt x="164007" y="81165"/>
                  </a:lnTo>
                  <a:lnTo>
                    <a:pt x="170395" y="75819"/>
                  </a:lnTo>
                  <a:lnTo>
                    <a:pt x="174663" y="68592"/>
                  </a:lnTo>
                  <a:lnTo>
                    <a:pt x="176212" y="59944"/>
                  </a:lnTo>
                  <a:lnTo>
                    <a:pt x="176212" y="24142"/>
                  </a:lnTo>
                  <a:lnTo>
                    <a:pt x="174421" y="14859"/>
                  </a:lnTo>
                  <a:lnTo>
                    <a:pt x="169430" y="7112"/>
                  </a:lnTo>
                  <a:lnTo>
                    <a:pt x="162052" y="1917"/>
                  </a:lnTo>
                  <a:lnTo>
                    <a:pt x="153035" y="0"/>
                  </a:lnTo>
                  <a:lnTo>
                    <a:pt x="66497" y="0"/>
                  </a:lnTo>
                  <a:lnTo>
                    <a:pt x="57467" y="1917"/>
                  </a:lnTo>
                  <a:lnTo>
                    <a:pt x="50088" y="7112"/>
                  </a:lnTo>
                  <a:lnTo>
                    <a:pt x="45110" y="14859"/>
                  </a:lnTo>
                  <a:lnTo>
                    <a:pt x="43281" y="24142"/>
                  </a:lnTo>
                  <a:lnTo>
                    <a:pt x="43281" y="59944"/>
                  </a:lnTo>
                  <a:lnTo>
                    <a:pt x="65824" y="83947"/>
                  </a:lnTo>
                  <a:lnTo>
                    <a:pt x="65824" y="87388"/>
                  </a:lnTo>
                  <a:lnTo>
                    <a:pt x="14884" y="137033"/>
                  </a:lnTo>
                  <a:lnTo>
                    <a:pt x="12" y="172605"/>
                  </a:lnTo>
                  <a:lnTo>
                    <a:pt x="0" y="254393"/>
                  </a:lnTo>
                  <a:lnTo>
                    <a:pt x="30099" y="254393"/>
                  </a:lnTo>
                  <a:lnTo>
                    <a:pt x="31432" y="255790"/>
                  </a:lnTo>
                  <a:lnTo>
                    <a:pt x="31432" y="259092"/>
                  </a:lnTo>
                  <a:lnTo>
                    <a:pt x="30099" y="260489"/>
                  </a:lnTo>
                  <a:lnTo>
                    <a:pt x="0" y="260489"/>
                  </a:lnTo>
                  <a:lnTo>
                    <a:pt x="0" y="330339"/>
                  </a:lnTo>
                  <a:lnTo>
                    <a:pt x="30099" y="330339"/>
                  </a:lnTo>
                  <a:lnTo>
                    <a:pt x="31432" y="331724"/>
                  </a:lnTo>
                  <a:lnTo>
                    <a:pt x="31432" y="335038"/>
                  </a:lnTo>
                  <a:lnTo>
                    <a:pt x="30099" y="336423"/>
                  </a:lnTo>
                  <a:lnTo>
                    <a:pt x="0" y="336423"/>
                  </a:lnTo>
                  <a:lnTo>
                    <a:pt x="0" y="406273"/>
                  </a:lnTo>
                  <a:lnTo>
                    <a:pt x="30099" y="406273"/>
                  </a:lnTo>
                  <a:lnTo>
                    <a:pt x="31432" y="407555"/>
                  </a:lnTo>
                  <a:lnTo>
                    <a:pt x="31432" y="410972"/>
                  </a:lnTo>
                  <a:lnTo>
                    <a:pt x="30099" y="412369"/>
                  </a:lnTo>
                  <a:lnTo>
                    <a:pt x="0" y="412369"/>
                  </a:lnTo>
                  <a:lnTo>
                    <a:pt x="0" y="482104"/>
                  </a:lnTo>
                  <a:lnTo>
                    <a:pt x="30099" y="482104"/>
                  </a:lnTo>
                  <a:lnTo>
                    <a:pt x="31432" y="483501"/>
                  </a:lnTo>
                  <a:lnTo>
                    <a:pt x="31432" y="486803"/>
                  </a:lnTo>
                  <a:lnTo>
                    <a:pt x="30099" y="488200"/>
                  </a:lnTo>
                  <a:lnTo>
                    <a:pt x="0" y="488200"/>
                  </a:lnTo>
                  <a:lnTo>
                    <a:pt x="0" y="618871"/>
                  </a:lnTo>
                  <a:lnTo>
                    <a:pt x="3594" y="637552"/>
                  </a:lnTo>
                  <a:lnTo>
                    <a:pt x="13449" y="652665"/>
                  </a:lnTo>
                  <a:lnTo>
                    <a:pt x="28041" y="662952"/>
                  </a:lnTo>
                  <a:lnTo>
                    <a:pt x="45885" y="666623"/>
                  </a:lnTo>
                  <a:lnTo>
                    <a:pt x="218909" y="666623"/>
                  </a:lnTo>
                  <a:lnTo>
                    <a:pt x="218909" y="651903"/>
                  </a:lnTo>
                  <a:lnTo>
                    <a:pt x="218909" y="172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81075" y="1171574"/>
              <a:ext cx="666750" cy="800100"/>
            </a:xfrm>
            <a:custGeom>
              <a:avLst/>
              <a:gdLst/>
              <a:ahLst/>
              <a:cxnLst/>
              <a:rect l="l" t="t" r="r" b="b"/>
              <a:pathLst>
                <a:path w="666750" h="800100">
                  <a:moveTo>
                    <a:pt x="257187" y="317373"/>
                  </a:moveTo>
                  <a:lnTo>
                    <a:pt x="253301" y="287782"/>
                  </a:lnTo>
                  <a:lnTo>
                    <a:pt x="242138" y="260616"/>
                  </a:lnTo>
                  <a:lnTo>
                    <a:pt x="224459" y="236982"/>
                  </a:lnTo>
                  <a:lnTo>
                    <a:pt x="201041" y="218325"/>
                  </a:lnTo>
                  <a:lnTo>
                    <a:pt x="201041" y="68707"/>
                  </a:lnTo>
                  <a:lnTo>
                    <a:pt x="214528" y="68707"/>
                  </a:lnTo>
                  <a:lnTo>
                    <a:pt x="214528" y="17145"/>
                  </a:lnTo>
                  <a:lnTo>
                    <a:pt x="201041" y="17145"/>
                  </a:lnTo>
                  <a:lnTo>
                    <a:pt x="201041" y="0"/>
                  </a:lnTo>
                  <a:lnTo>
                    <a:pt x="56146" y="0"/>
                  </a:lnTo>
                  <a:lnTo>
                    <a:pt x="56146" y="17145"/>
                  </a:lnTo>
                  <a:lnTo>
                    <a:pt x="42659" y="17145"/>
                  </a:lnTo>
                  <a:lnTo>
                    <a:pt x="42659" y="68707"/>
                  </a:lnTo>
                  <a:lnTo>
                    <a:pt x="56146" y="68707"/>
                  </a:lnTo>
                  <a:lnTo>
                    <a:pt x="56146" y="218325"/>
                  </a:lnTo>
                  <a:lnTo>
                    <a:pt x="32727" y="236982"/>
                  </a:lnTo>
                  <a:lnTo>
                    <a:pt x="15036" y="260616"/>
                  </a:lnTo>
                  <a:lnTo>
                    <a:pt x="3873" y="287782"/>
                  </a:lnTo>
                  <a:lnTo>
                    <a:pt x="0" y="317373"/>
                  </a:lnTo>
                  <a:lnTo>
                    <a:pt x="0" y="764159"/>
                  </a:lnTo>
                  <a:lnTo>
                    <a:pt x="2819" y="778141"/>
                  </a:lnTo>
                  <a:lnTo>
                    <a:pt x="10541" y="789559"/>
                  </a:lnTo>
                  <a:lnTo>
                    <a:pt x="21945" y="797191"/>
                  </a:lnTo>
                  <a:lnTo>
                    <a:pt x="35941" y="800100"/>
                  </a:lnTo>
                  <a:lnTo>
                    <a:pt x="257187" y="800100"/>
                  </a:lnTo>
                  <a:lnTo>
                    <a:pt x="257187" y="317373"/>
                  </a:lnTo>
                  <a:close/>
                </a:path>
                <a:path w="666750" h="800100">
                  <a:moveTo>
                    <a:pt x="666369" y="184150"/>
                  </a:moveTo>
                  <a:lnTo>
                    <a:pt x="658876" y="176657"/>
                  </a:lnTo>
                  <a:lnTo>
                    <a:pt x="638683" y="176657"/>
                  </a:lnTo>
                  <a:lnTo>
                    <a:pt x="638683" y="223405"/>
                  </a:lnTo>
                  <a:lnTo>
                    <a:pt x="638683" y="251587"/>
                  </a:lnTo>
                  <a:lnTo>
                    <a:pt x="638683" y="585355"/>
                  </a:lnTo>
                  <a:lnTo>
                    <a:pt x="313436" y="585355"/>
                  </a:lnTo>
                  <a:lnTo>
                    <a:pt x="313436" y="557149"/>
                  </a:lnTo>
                  <a:lnTo>
                    <a:pt x="638683" y="557149"/>
                  </a:lnTo>
                  <a:lnTo>
                    <a:pt x="638683" y="537603"/>
                  </a:lnTo>
                  <a:lnTo>
                    <a:pt x="313436" y="537603"/>
                  </a:lnTo>
                  <a:lnTo>
                    <a:pt x="313436" y="509397"/>
                  </a:lnTo>
                  <a:lnTo>
                    <a:pt x="638683" y="509397"/>
                  </a:lnTo>
                  <a:lnTo>
                    <a:pt x="638683" y="489978"/>
                  </a:lnTo>
                  <a:lnTo>
                    <a:pt x="313436" y="489978"/>
                  </a:lnTo>
                  <a:lnTo>
                    <a:pt x="313436" y="461772"/>
                  </a:lnTo>
                  <a:lnTo>
                    <a:pt x="638683" y="461772"/>
                  </a:lnTo>
                  <a:lnTo>
                    <a:pt x="638683" y="442226"/>
                  </a:lnTo>
                  <a:lnTo>
                    <a:pt x="313436" y="442226"/>
                  </a:lnTo>
                  <a:lnTo>
                    <a:pt x="313436" y="414020"/>
                  </a:lnTo>
                  <a:lnTo>
                    <a:pt x="638683" y="414020"/>
                  </a:lnTo>
                  <a:lnTo>
                    <a:pt x="638683" y="394601"/>
                  </a:lnTo>
                  <a:lnTo>
                    <a:pt x="313436" y="394601"/>
                  </a:lnTo>
                  <a:lnTo>
                    <a:pt x="313436" y="366395"/>
                  </a:lnTo>
                  <a:lnTo>
                    <a:pt x="638683" y="366395"/>
                  </a:lnTo>
                  <a:lnTo>
                    <a:pt x="638683" y="346976"/>
                  </a:lnTo>
                  <a:lnTo>
                    <a:pt x="313436" y="346976"/>
                  </a:lnTo>
                  <a:lnTo>
                    <a:pt x="313436" y="318655"/>
                  </a:lnTo>
                  <a:lnTo>
                    <a:pt x="638683" y="318655"/>
                  </a:lnTo>
                  <a:lnTo>
                    <a:pt x="638683" y="299212"/>
                  </a:lnTo>
                  <a:lnTo>
                    <a:pt x="313436" y="299212"/>
                  </a:lnTo>
                  <a:lnTo>
                    <a:pt x="313436" y="271030"/>
                  </a:lnTo>
                  <a:lnTo>
                    <a:pt x="638683" y="271030"/>
                  </a:lnTo>
                  <a:lnTo>
                    <a:pt x="638683" y="251587"/>
                  </a:lnTo>
                  <a:lnTo>
                    <a:pt x="313436" y="251587"/>
                  </a:lnTo>
                  <a:lnTo>
                    <a:pt x="313436" y="223405"/>
                  </a:lnTo>
                  <a:lnTo>
                    <a:pt x="638683" y="223405"/>
                  </a:lnTo>
                  <a:lnTo>
                    <a:pt x="638683" y="176657"/>
                  </a:lnTo>
                  <a:lnTo>
                    <a:pt x="293230" y="176657"/>
                  </a:lnTo>
                  <a:lnTo>
                    <a:pt x="285851" y="184150"/>
                  </a:lnTo>
                  <a:lnTo>
                    <a:pt x="285851" y="685800"/>
                  </a:lnTo>
                  <a:lnTo>
                    <a:pt x="293230" y="693305"/>
                  </a:lnTo>
                  <a:lnTo>
                    <a:pt x="658876" y="693305"/>
                  </a:lnTo>
                  <a:lnTo>
                    <a:pt x="666369" y="685800"/>
                  </a:lnTo>
                  <a:lnTo>
                    <a:pt x="666369" y="585355"/>
                  </a:lnTo>
                  <a:lnTo>
                    <a:pt x="666369" y="184150"/>
                  </a:lnTo>
                  <a:close/>
                </a:path>
              </a:pathLst>
            </a:custGeom>
            <a:solidFill>
              <a:srgbClr val="30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1550" y="1162049"/>
              <a:ext cx="266700" cy="819150"/>
            </a:xfrm>
            <a:custGeom>
              <a:avLst/>
              <a:gdLst/>
              <a:ahLst/>
              <a:cxnLst/>
              <a:rect l="l" t="t" r="r" b="b"/>
              <a:pathLst>
                <a:path w="266700" h="819150">
                  <a:moveTo>
                    <a:pt x="266395" y="326275"/>
                  </a:moveTo>
                  <a:lnTo>
                    <a:pt x="262610" y="295783"/>
                  </a:lnTo>
                  <a:lnTo>
                    <a:pt x="251929" y="268058"/>
                  </a:lnTo>
                  <a:lnTo>
                    <a:pt x="251929" y="326275"/>
                  </a:lnTo>
                  <a:lnTo>
                    <a:pt x="251929" y="803910"/>
                  </a:lnTo>
                  <a:lnTo>
                    <a:pt x="42430" y="803910"/>
                  </a:lnTo>
                  <a:lnTo>
                    <a:pt x="31546" y="801624"/>
                  </a:lnTo>
                  <a:lnTo>
                    <a:pt x="22644" y="795413"/>
                  </a:lnTo>
                  <a:lnTo>
                    <a:pt x="16649" y="786384"/>
                  </a:lnTo>
                  <a:lnTo>
                    <a:pt x="14465" y="775208"/>
                  </a:lnTo>
                  <a:lnTo>
                    <a:pt x="14465" y="326275"/>
                  </a:lnTo>
                  <a:lnTo>
                    <a:pt x="18465" y="296672"/>
                  </a:lnTo>
                  <a:lnTo>
                    <a:pt x="29705" y="270268"/>
                  </a:lnTo>
                  <a:lnTo>
                    <a:pt x="47091" y="248043"/>
                  </a:lnTo>
                  <a:lnTo>
                    <a:pt x="69481" y="231025"/>
                  </a:lnTo>
                  <a:lnTo>
                    <a:pt x="69481" y="69100"/>
                  </a:lnTo>
                  <a:lnTo>
                    <a:pt x="56248" y="69100"/>
                  </a:lnTo>
                  <a:lnTo>
                    <a:pt x="56248" y="32143"/>
                  </a:lnTo>
                  <a:lnTo>
                    <a:pt x="69481" y="32143"/>
                  </a:lnTo>
                  <a:lnTo>
                    <a:pt x="69481" y="14859"/>
                  </a:lnTo>
                  <a:lnTo>
                    <a:pt x="196913" y="14859"/>
                  </a:lnTo>
                  <a:lnTo>
                    <a:pt x="196913" y="32143"/>
                  </a:lnTo>
                  <a:lnTo>
                    <a:pt x="210134" y="32143"/>
                  </a:lnTo>
                  <a:lnTo>
                    <a:pt x="210134" y="69100"/>
                  </a:lnTo>
                  <a:lnTo>
                    <a:pt x="196913" y="69100"/>
                  </a:lnTo>
                  <a:lnTo>
                    <a:pt x="196913" y="231025"/>
                  </a:lnTo>
                  <a:lnTo>
                    <a:pt x="219290" y="248043"/>
                  </a:lnTo>
                  <a:lnTo>
                    <a:pt x="236677" y="270268"/>
                  </a:lnTo>
                  <a:lnTo>
                    <a:pt x="247942" y="296672"/>
                  </a:lnTo>
                  <a:lnTo>
                    <a:pt x="251929" y="326275"/>
                  </a:lnTo>
                  <a:lnTo>
                    <a:pt x="251929" y="268058"/>
                  </a:lnTo>
                  <a:lnTo>
                    <a:pt x="251701" y="267462"/>
                  </a:lnTo>
                  <a:lnTo>
                    <a:pt x="234391" y="242697"/>
                  </a:lnTo>
                  <a:lnTo>
                    <a:pt x="211378" y="222643"/>
                  </a:lnTo>
                  <a:lnTo>
                    <a:pt x="211378" y="83947"/>
                  </a:lnTo>
                  <a:lnTo>
                    <a:pt x="224599" y="83947"/>
                  </a:lnTo>
                  <a:lnTo>
                    <a:pt x="224599" y="17272"/>
                  </a:lnTo>
                  <a:lnTo>
                    <a:pt x="211378" y="17272"/>
                  </a:lnTo>
                  <a:lnTo>
                    <a:pt x="211378" y="14859"/>
                  </a:lnTo>
                  <a:lnTo>
                    <a:pt x="211378" y="0"/>
                  </a:lnTo>
                  <a:lnTo>
                    <a:pt x="55016" y="0"/>
                  </a:lnTo>
                  <a:lnTo>
                    <a:pt x="55016" y="17272"/>
                  </a:lnTo>
                  <a:lnTo>
                    <a:pt x="41795" y="17272"/>
                  </a:lnTo>
                  <a:lnTo>
                    <a:pt x="41795" y="83947"/>
                  </a:lnTo>
                  <a:lnTo>
                    <a:pt x="55016" y="83947"/>
                  </a:lnTo>
                  <a:lnTo>
                    <a:pt x="55016" y="222643"/>
                  </a:lnTo>
                  <a:lnTo>
                    <a:pt x="32016" y="242697"/>
                  </a:lnTo>
                  <a:lnTo>
                    <a:pt x="14693" y="267462"/>
                  </a:lnTo>
                  <a:lnTo>
                    <a:pt x="3797" y="295783"/>
                  </a:lnTo>
                  <a:lnTo>
                    <a:pt x="0" y="326275"/>
                  </a:lnTo>
                  <a:lnTo>
                    <a:pt x="0" y="775208"/>
                  </a:lnTo>
                  <a:lnTo>
                    <a:pt x="3340" y="792099"/>
                  </a:lnTo>
                  <a:lnTo>
                    <a:pt x="12446" y="805954"/>
                  </a:lnTo>
                  <a:lnTo>
                    <a:pt x="25920" y="815225"/>
                  </a:lnTo>
                  <a:lnTo>
                    <a:pt x="42430" y="818654"/>
                  </a:lnTo>
                  <a:lnTo>
                    <a:pt x="266395" y="818654"/>
                  </a:lnTo>
                  <a:lnTo>
                    <a:pt x="266395" y="803910"/>
                  </a:lnTo>
                  <a:lnTo>
                    <a:pt x="266395" y="326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52525" y="1619250"/>
              <a:ext cx="257175" cy="428625"/>
            </a:xfrm>
            <a:custGeom>
              <a:avLst/>
              <a:gdLst/>
              <a:ahLst/>
              <a:cxnLst/>
              <a:rect l="l" t="t" r="r" b="b"/>
              <a:pathLst>
                <a:path w="257175" h="428625">
                  <a:moveTo>
                    <a:pt x="128524" y="0"/>
                  </a:moveTo>
                  <a:lnTo>
                    <a:pt x="83362" y="2667"/>
                  </a:lnTo>
                  <a:lnTo>
                    <a:pt x="43065" y="10794"/>
                  </a:lnTo>
                  <a:lnTo>
                    <a:pt x="495" y="43180"/>
                  </a:lnTo>
                  <a:lnTo>
                    <a:pt x="0" y="68453"/>
                  </a:lnTo>
                  <a:lnTo>
                    <a:pt x="0" y="383540"/>
                  </a:lnTo>
                  <a:lnTo>
                    <a:pt x="11099" y="402970"/>
                  </a:lnTo>
                  <a:lnTo>
                    <a:pt x="40309" y="416941"/>
                  </a:lnTo>
                  <a:lnTo>
                    <a:pt x="81508" y="425450"/>
                  </a:lnTo>
                  <a:lnTo>
                    <a:pt x="128524" y="428370"/>
                  </a:lnTo>
                  <a:lnTo>
                    <a:pt x="175513" y="425450"/>
                  </a:lnTo>
                  <a:lnTo>
                    <a:pt x="216788" y="416941"/>
                  </a:lnTo>
                  <a:lnTo>
                    <a:pt x="245999" y="402970"/>
                  </a:lnTo>
                  <a:lnTo>
                    <a:pt x="257047" y="383540"/>
                  </a:lnTo>
                  <a:lnTo>
                    <a:pt x="257047" y="75056"/>
                  </a:lnTo>
                  <a:lnTo>
                    <a:pt x="243586" y="24003"/>
                  </a:lnTo>
                  <a:lnTo>
                    <a:pt x="173736" y="2667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30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43000" y="1609724"/>
              <a:ext cx="276225" cy="447675"/>
            </a:xfrm>
            <a:custGeom>
              <a:avLst/>
              <a:gdLst/>
              <a:ahLst/>
              <a:cxnLst/>
              <a:rect l="l" t="t" r="r" b="b"/>
              <a:pathLst>
                <a:path w="276225" h="447675">
                  <a:moveTo>
                    <a:pt x="275704" y="394855"/>
                  </a:moveTo>
                  <a:lnTo>
                    <a:pt x="275577" y="76339"/>
                  </a:lnTo>
                  <a:lnTo>
                    <a:pt x="275082" y="49288"/>
                  </a:lnTo>
                  <a:lnTo>
                    <a:pt x="261099" y="29171"/>
                  </a:lnTo>
                  <a:lnTo>
                    <a:pt x="261099" y="394855"/>
                  </a:lnTo>
                  <a:lnTo>
                    <a:pt x="251460" y="409575"/>
                  </a:lnTo>
                  <a:lnTo>
                    <a:pt x="225044" y="421652"/>
                  </a:lnTo>
                  <a:lnTo>
                    <a:pt x="185788" y="429780"/>
                  </a:lnTo>
                  <a:lnTo>
                    <a:pt x="137782" y="432701"/>
                  </a:lnTo>
                  <a:lnTo>
                    <a:pt x="89877" y="429780"/>
                  </a:lnTo>
                  <a:lnTo>
                    <a:pt x="50685" y="421652"/>
                  </a:lnTo>
                  <a:lnTo>
                    <a:pt x="24295" y="409575"/>
                  </a:lnTo>
                  <a:lnTo>
                    <a:pt x="14605" y="394855"/>
                  </a:lnTo>
                  <a:lnTo>
                    <a:pt x="14617" y="76339"/>
                  </a:lnTo>
                  <a:lnTo>
                    <a:pt x="26060" y="37084"/>
                  </a:lnTo>
                  <a:lnTo>
                    <a:pt x="91020" y="17792"/>
                  </a:lnTo>
                  <a:lnTo>
                    <a:pt x="137782" y="14859"/>
                  </a:lnTo>
                  <a:lnTo>
                    <a:pt x="184658" y="17792"/>
                  </a:lnTo>
                  <a:lnTo>
                    <a:pt x="223126" y="25539"/>
                  </a:lnTo>
                  <a:lnTo>
                    <a:pt x="260591" y="51193"/>
                  </a:lnTo>
                  <a:lnTo>
                    <a:pt x="261099" y="394855"/>
                  </a:lnTo>
                  <a:lnTo>
                    <a:pt x="261099" y="29171"/>
                  </a:lnTo>
                  <a:lnTo>
                    <a:pt x="222758" y="10033"/>
                  </a:lnTo>
                  <a:lnTo>
                    <a:pt x="179057" y="2286"/>
                  </a:lnTo>
                  <a:lnTo>
                    <a:pt x="137782" y="0"/>
                  </a:lnTo>
                  <a:lnTo>
                    <a:pt x="96621" y="2286"/>
                  </a:lnTo>
                  <a:lnTo>
                    <a:pt x="52908" y="10033"/>
                  </a:lnTo>
                  <a:lnTo>
                    <a:pt x="17360" y="25146"/>
                  </a:lnTo>
                  <a:lnTo>
                    <a:pt x="0" y="76339"/>
                  </a:lnTo>
                  <a:lnTo>
                    <a:pt x="0" y="394855"/>
                  </a:lnTo>
                  <a:lnTo>
                    <a:pt x="14325" y="420624"/>
                  </a:lnTo>
                  <a:lnTo>
                    <a:pt x="49720" y="436892"/>
                  </a:lnTo>
                  <a:lnTo>
                    <a:pt x="94716" y="445262"/>
                  </a:lnTo>
                  <a:lnTo>
                    <a:pt x="137782" y="447548"/>
                  </a:lnTo>
                  <a:lnTo>
                    <a:pt x="180975" y="445262"/>
                  </a:lnTo>
                  <a:lnTo>
                    <a:pt x="225933" y="436892"/>
                  </a:lnTo>
                  <a:lnTo>
                    <a:pt x="235077" y="432701"/>
                  </a:lnTo>
                  <a:lnTo>
                    <a:pt x="261366" y="420624"/>
                  </a:lnTo>
                  <a:lnTo>
                    <a:pt x="275704" y="394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81100" y="1666875"/>
              <a:ext cx="209550" cy="333375"/>
            </a:xfrm>
            <a:custGeom>
              <a:avLst/>
              <a:gdLst/>
              <a:ahLst/>
              <a:cxnLst/>
              <a:rect l="l" t="t" r="r" b="b"/>
              <a:pathLst>
                <a:path w="209550" h="333375">
                  <a:moveTo>
                    <a:pt x="0" y="333120"/>
                  </a:moveTo>
                  <a:lnTo>
                    <a:pt x="12014" y="325628"/>
                  </a:lnTo>
                  <a:lnTo>
                    <a:pt x="34036" y="319658"/>
                  </a:lnTo>
                  <a:lnTo>
                    <a:pt x="65201" y="315721"/>
                  </a:lnTo>
                  <a:lnTo>
                    <a:pt x="104647" y="314325"/>
                  </a:lnTo>
                  <a:lnTo>
                    <a:pt x="143510" y="315594"/>
                  </a:lnTo>
                  <a:lnTo>
                    <a:pt x="173482" y="319278"/>
                  </a:lnTo>
                  <a:lnTo>
                    <a:pt x="195325" y="325119"/>
                  </a:lnTo>
                  <a:lnTo>
                    <a:pt x="209422" y="333120"/>
                  </a:lnTo>
                </a:path>
                <a:path w="209550" h="333375">
                  <a:moveTo>
                    <a:pt x="209422" y="0"/>
                  </a:moveTo>
                  <a:lnTo>
                    <a:pt x="197358" y="11303"/>
                  </a:lnTo>
                  <a:lnTo>
                    <a:pt x="175386" y="20193"/>
                  </a:lnTo>
                  <a:lnTo>
                    <a:pt x="144144" y="26161"/>
                  </a:lnTo>
                  <a:lnTo>
                    <a:pt x="104647" y="28193"/>
                  </a:lnTo>
                  <a:lnTo>
                    <a:pt x="65900" y="26289"/>
                  </a:lnTo>
                  <a:lnTo>
                    <a:pt x="35890" y="20828"/>
                  </a:lnTo>
                  <a:lnTo>
                    <a:pt x="14109" y="119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solidFill>
                  <a:srgbClr val="304843"/>
                </a:solidFill>
                <a:latin typeface="Arial"/>
                <a:cs typeface="Arial"/>
              </a:rPr>
              <a:t>Let’s</a:t>
            </a:r>
            <a:r>
              <a:rPr dirty="0" sz="2550" spc="19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spc="15" b="1">
                <a:solidFill>
                  <a:srgbClr val="304843"/>
                </a:solidFill>
                <a:latin typeface="Arial"/>
                <a:cs typeface="Arial"/>
              </a:rPr>
              <a:t>recycle</a:t>
            </a:r>
            <a:r>
              <a:rPr dirty="0" sz="2550" spc="5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4843"/>
                </a:solidFill>
                <a:latin typeface="Arial"/>
                <a:cs typeface="Arial"/>
              </a:rPr>
              <a:t>as</a:t>
            </a:r>
            <a:r>
              <a:rPr dirty="0" sz="2550" spc="114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4843"/>
                </a:solidFill>
                <a:latin typeface="Arial"/>
                <a:cs typeface="Arial"/>
              </a:rPr>
              <a:t>much</a:t>
            </a:r>
            <a:r>
              <a:rPr dirty="0" sz="2550" spc="204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4843"/>
                </a:solidFill>
                <a:latin typeface="Arial"/>
                <a:cs typeface="Arial"/>
              </a:rPr>
              <a:t>as</a:t>
            </a:r>
            <a:r>
              <a:rPr dirty="0" sz="2550" spc="19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2550" spc="-5" b="1">
                <a:solidFill>
                  <a:srgbClr val="304843"/>
                </a:solidFill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solidFill>
                  <a:srgbClr val="304843"/>
                </a:solidFill>
                <a:latin typeface="Arial MT"/>
                <a:cs typeface="Arial MT"/>
              </a:rPr>
              <a:t>Does</a:t>
            </a:r>
            <a:r>
              <a:rPr dirty="0" sz="2100" spc="155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304843"/>
                </a:solidFill>
                <a:latin typeface="Arial MT"/>
                <a:cs typeface="Arial MT"/>
              </a:rPr>
              <a:t>your</a:t>
            </a:r>
            <a:r>
              <a:rPr dirty="0" sz="2100" spc="210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304843"/>
                </a:solidFill>
                <a:latin typeface="Arial MT"/>
                <a:cs typeface="Arial MT"/>
              </a:rPr>
              <a:t>waste</a:t>
            </a:r>
            <a:r>
              <a:rPr dirty="0" sz="2100" spc="185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304843"/>
                </a:solidFill>
                <a:latin typeface="Arial MT"/>
                <a:cs typeface="Arial MT"/>
              </a:rPr>
              <a:t>belong</a:t>
            </a:r>
            <a:r>
              <a:rPr dirty="0" sz="2100" spc="120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304843"/>
                </a:solidFill>
                <a:latin typeface="Arial MT"/>
                <a:cs typeface="Arial MT"/>
              </a:rPr>
              <a:t>in</a:t>
            </a:r>
            <a:r>
              <a:rPr dirty="0" sz="2100" spc="114">
                <a:solidFill>
                  <a:srgbClr val="304843"/>
                </a:solidFill>
                <a:latin typeface="Arial MT"/>
                <a:cs typeface="Arial MT"/>
              </a:rPr>
              <a:t> </a:t>
            </a:r>
            <a:r>
              <a:rPr dirty="0" sz="2100" spc="-20">
                <a:solidFill>
                  <a:srgbClr val="304843"/>
                </a:solidFill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6250" y="3686111"/>
            <a:ext cx="3533775" cy="2857500"/>
            <a:chOff x="476250" y="3686111"/>
            <a:chExt cx="3533775" cy="2857500"/>
          </a:xfrm>
        </p:grpSpPr>
        <p:sp>
          <p:nvSpPr>
            <p:cNvPr id="20" name="object 20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6750" y="5334000"/>
              <a:ext cx="1285875" cy="1209675"/>
            </a:xfrm>
            <a:custGeom>
              <a:avLst/>
              <a:gdLst/>
              <a:ahLst/>
              <a:cxnLst/>
              <a:rect l="l" t="t" r="r" b="b"/>
              <a:pathLst>
                <a:path w="1285875" h="1209675">
                  <a:moveTo>
                    <a:pt x="1076705" y="0"/>
                  </a:moveTo>
                  <a:lnTo>
                    <a:pt x="208953" y="0"/>
                  </a:lnTo>
                  <a:lnTo>
                    <a:pt x="161036" y="5460"/>
                  </a:lnTo>
                  <a:lnTo>
                    <a:pt x="117055" y="21209"/>
                  </a:lnTo>
                  <a:lnTo>
                    <a:pt x="78257" y="45846"/>
                  </a:lnTo>
                  <a:lnTo>
                    <a:pt x="45910" y="78232"/>
                  </a:lnTo>
                  <a:lnTo>
                    <a:pt x="21234" y="116966"/>
                  </a:lnTo>
                  <a:lnTo>
                    <a:pt x="5511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511" y="1048258"/>
                  </a:lnTo>
                  <a:lnTo>
                    <a:pt x="21234" y="1092200"/>
                  </a:lnTo>
                  <a:lnTo>
                    <a:pt x="45910" y="1131061"/>
                  </a:lnTo>
                  <a:lnTo>
                    <a:pt x="78257" y="1163320"/>
                  </a:lnTo>
                  <a:lnTo>
                    <a:pt x="117055" y="1188084"/>
                  </a:lnTo>
                  <a:lnTo>
                    <a:pt x="161036" y="1203705"/>
                  </a:lnTo>
                  <a:lnTo>
                    <a:pt x="208953" y="1209294"/>
                  </a:lnTo>
                  <a:lnTo>
                    <a:pt x="1076705" y="1209294"/>
                  </a:lnTo>
                  <a:lnTo>
                    <a:pt x="1124585" y="1203705"/>
                  </a:lnTo>
                  <a:lnTo>
                    <a:pt x="1168654" y="1188084"/>
                  </a:lnTo>
                  <a:lnTo>
                    <a:pt x="1207389" y="1163320"/>
                  </a:lnTo>
                  <a:lnTo>
                    <a:pt x="1239773" y="1131061"/>
                  </a:lnTo>
                  <a:lnTo>
                    <a:pt x="1264411" y="1092200"/>
                  </a:lnTo>
                  <a:lnTo>
                    <a:pt x="1280160" y="1048258"/>
                  </a:lnTo>
                  <a:lnTo>
                    <a:pt x="1285748" y="1000378"/>
                  </a:lnTo>
                  <a:lnTo>
                    <a:pt x="1285748" y="208915"/>
                  </a:lnTo>
                  <a:lnTo>
                    <a:pt x="1280160" y="161035"/>
                  </a:lnTo>
                  <a:lnTo>
                    <a:pt x="1264411" y="116966"/>
                  </a:lnTo>
                  <a:lnTo>
                    <a:pt x="1239773" y="78232"/>
                  </a:lnTo>
                  <a:lnTo>
                    <a:pt x="1207389" y="45846"/>
                  </a:lnTo>
                  <a:lnTo>
                    <a:pt x="1168654" y="21209"/>
                  </a:lnTo>
                  <a:lnTo>
                    <a:pt x="1124585" y="5460"/>
                  </a:lnTo>
                  <a:lnTo>
                    <a:pt x="107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0755" y="6133401"/>
            <a:ext cx="698500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b="1">
                <a:latin typeface="Arial"/>
                <a:cs typeface="Arial"/>
              </a:rPr>
              <a:t>r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cardboard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05025" y="9525000"/>
            <a:ext cx="3352800" cy="647700"/>
            <a:chOff x="2105025" y="9525000"/>
            <a:chExt cx="3352800" cy="64770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372995" y="6243891"/>
            <a:ext cx="966469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6750" y="6629400"/>
            <a:ext cx="2771775" cy="2495550"/>
          </a:xfrm>
          <a:custGeom>
            <a:avLst/>
            <a:gdLst/>
            <a:ahLst/>
            <a:cxnLst/>
            <a:rect l="l" t="t" r="r" b="b"/>
            <a:pathLst>
              <a:path w="2771775" h="2495550">
                <a:moveTo>
                  <a:pt x="1285748" y="1494790"/>
                </a:moveTo>
                <a:lnTo>
                  <a:pt x="1280160" y="1446911"/>
                </a:lnTo>
                <a:lnTo>
                  <a:pt x="1264399" y="1402854"/>
                </a:lnTo>
                <a:lnTo>
                  <a:pt x="1239761" y="1364119"/>
                </a:lnTo>
                <a:lnTo>
                  <a:pt x="1207389" y="1331734"/>
                </a:lnTo>
                <a:lnTo>
                  <a:pt x="1168654" y="1307084"/>
                </a:lnTo>
                <a:lnTo>
                  <a:pt x="1124585" y="1291336"/>
                </a:lnTo>
                <a:lnTo>
                  <a:pt x="1076693" y="1285875"/>
                </a:lnTo>
                <a:lnTo>
                  <a:pt x="208953" y="1285875"/>
                </a:lnTo>
                <a:lnTo>
                  <a:pt x="161036" y="1291336"/>
                </a:lnTo>
                <a:lnTo>
                  <a:pt x="117043" y="1307084"/>
                </a:lnTo>
                <a:lnTo>
                  <a:pt x="78244" y="1331734"/>
                </a:lnTo>
                <a:lnTo>
                  <a:pt x="45910" y="1364119"/>
                </a:lnTo>
                <a:lnTo>
                  <a:pt x="21234" y="1402854"/>
                </a:lnTo>
                <a:lnTo>
                  <a:pt x="5499" y="1446911"/>
                </a:lnTo>
                <a:lnTo>
                  <a:pt x="0" y="1494790"/>
                </a:lnTo>
                <a:lnTo>
                  <a:pt x="0" y="2286266"/>
                </a:lnTo>
                <a:lnTo>
                  <a:pt x="5499" y="2334133"/>
                </a:lnTo>
                <a:lnTo>
                  <a:pt x="21234" y="2378075"/>
                </a:lnTo>
                <a:lnTo>
                  <a:pt x="45910" y="2416937"/>
                </a:lnTo>
                <a:lnTo>
                  <a:pt x="78244" y="2449195"/>
                </a:lnTo>
                <a:lnTo>
                  <a:pt x="117043" y="2473972"/>
                </a:lnTo>
                <a:lnTo>
                  <a:pt x="161036" y="2489581"/>
                </a:lnTo>
                <a:lnTo>
                  <a:pt x="208953" y="2495181"/>
                </a:lnTo>
                <a:lnTo>
                  <a:pt x="1076693" y="2495181"/>
                </a:lnTo>
                <a:lnTo>
                  <a:pt x="1124585" y="2489581"/>
                </a:lnTo>
                <a:lnTo>
                  <a:pt x="1168654" y="2473972"/>
                </a:lnTo>
                <a:lnTo>
                  <a:pt x="1207389" y="2449195"/>
                </a:lnTo>
                <a:lnTo>
                  <a:pt x="1239761" y="2416937"/>
                </a:lnTo>
                <a:lnTo>
                  <a:pt x="1264399" y="2378075"/>
                </a:lnTo>
                <a:lnTo>
                  <a:pt x="1280160" y="2334133"/>
                </a:lnTo>
                <a:lnTo>
                  <a:pt x="1285748" y="2286266"/>
                </a:lnTo>
                <a:lnTo>
                  <a:pt x="1285748" y="1494790"/>
                </a:lnTo>
                <a:close/>
              </a:path>
              <a:path w="2771775" h="2495550">
                <a:moveTo>
                  <a:pt x="1285748" y="207276"/>
                </a:moveTo>
                <a:lnTo>
                  <a:pt x="1280160" y="159766"/>
                </a:lnTo>
                <a:lnTo>
                  <a:pt x="1264399" y="116090"/>
                </a:lnTo>
                <a:lnTo>
                  <a:pt x="1239761" y="77597"/>
                </a:lnTo>
                <a:lnTo>
                  <a:pt x="1207389" y="45466"/>
                </a:lnTo>
                <a:lnTo>
                  <a:pt x="1168654" y="21094"/>
                </a:lnTo>
                <a:lnTo>
                  <a:pt x="1124585" y="5461"/>
                </a:lnTo>
                <a:lnTo>
                  <a:pt x="1076693" y="0"/>
                </a:lnTo>
                <a:lnTo>
                  <a:pt x="208953" y="0"/>
                </a:lnTo>
                <a:lnTo>
                  <a:pt x="161036" y="5461"/>
                </a:lnTo>
                <a:lnTo>
                  <a:pt x="117043" y="21094"/>
                </a:lnTo>
                <a:lnTo>
                  <a:pt x="78244" y="45466"/>
                </a:lnTo>
                <a:lnTo>
                  <a:pt x="45910" y="77597"/>
                </a:lnTo>
                <a:lnTo>
                  <a:pt x="21234" y="116090"/>
                </a:lnTo>
                <a:lnTo>
                  <a:pt x="5499" y="159766"/>
                </a:lnTo>
                <a:lnTo>
                  <a:pt x="0" y="207276"/>
                </a:lnTo>
                <a:lnTo>
                  <a:pt x="0" y="992505"/>
                </a:lnTo>
                <a:lnTo>
                  <a:pt x="5499" y="1040003"/>
                </a:lnTo>
                <a:lnTo>
                  <a:pt x="21234" y="1083703"/>
                </a:lnTo>
                <a:lnTo>
                  <a:pt x="45910" y="1122184"/>
                </a:lnTo>
                <a:lnTo>
                  <a:pt x="78244" y="1154188"/>
                </a:lnTo>
                <a:lnTo>
                  <a:pt x="117043" y="1178687"/>
                </a:lnTo>
                <a:lnTo>
                  <a:pt x="161036" y="1194308"/>
                </a:lnTo>
                <a:lnTo>
                  <a:pt x="208953" y="1199781"/>
                </a:lnTo>
                <a:lnTo>
                  <a:pt x="1076693" y="1199781"/>
                </a:lnTo>
                <a:lnTo>
                  <a:pt x="1124585" y="1194308"/>
                </a:lnTo>
                <a:lnTo>
                  <a:pt x="1168654" y="1178687"/>
                </a:lnTo>
                <a:lnTo>
                  <a:pt x="1207389" y="1154188"/>
                </a:lnTo>
                <a:lnTo>
                  <a:pt x="1239761" y="1122184"/>
                </a:lnTo>
                <a:lnTo>
                  <a:pt x="1264399" y="1083703"/>
                </a:lnTo>
                <a:lnTo>
                  <a:pt x="1280160" y="1040003"/>
                </a:lnTo>
                <a:lnTo>
                  <a:pt x="1285748" y="992505"/>
                </a:lnTo>
                <a:lnTo>
                  <a:pt x="1285748" y="207276"/>
                </a:lnTo>
                <a:close/>
              </a:path>
              <a:path w="2771775" h="2495550">
                <a:moveTo>
                  <a:pt x="2771635" y="1494790"/>
                </a:moveTo>
                <a:lnTo>
                  <a:pt x="2766047" y="1446911"/>
                </a:lnTo>
                <a:lnTo>
                  <a:pt x="2750553" y="1402854"/>
                </a:lnTo>
                <a:lnTo>
                  <a:pt x="2726042" y="1364119"/>
                </a:lnTo>
                <a:lnTo>
                  <a:pt x="2693911" y="1331734"/>
                </a:lnTo>
                <a:lnTo>
                  <a:pt x="2655430" y="1307084"/>
                </a:lnTo>
                <a:lnTo>
                  <a:pt x="2611742" y="1291336"/>
                </a:lnTo>
                <a:lnTo>
                  <a:pt x="2564117" y="1285875"/>
                </a:lnTo>
                <a:lnTo>
                  <a:pt x="1702816" y="1285875"/>
                </a:lnTo>
                <a:lnTo>
                  <a:pt x="1655305" y="1291336"/>
                </a:lnTo>
                <a:lnTo>
                  <a:pt x="1611617" y="1307084"/>
                </a:lnTo>
                <a:lnTo>
                  <a:pt x="1573136" y="1331734"/>
                </a:lnTo>
                <a:lnTo>
                  <a:pt x="1541005" y="1364119"/>
                </a:lnTo>
                <a:lnTo>
                  <a:pt x="1516507" y="1402854"/>
                </a:lnTo>
                <a:lnTo>
                  <a:pt x="1500873" y="1446911"/>
                </a:lnTo>
                <a:lnTo>
                  <a:pt x="1495425" y="1494790"/>
                </a:lnTo>
                <a:lnTo>
                  <a:pt x="1495425" y="2286266"/>
                </a:lnTo>
                <a:lnTo>
                  <a:pt x="1500873" y="2334133"/>
                </a:lnTo>
                <a:lnTo>
                  <a:pt x="1516507" y="2378075"/>
                </a:lnTo>
                <a:lnTo>
                  <a:pt x="1541005" y="2416937"/>
                </a:lnTo>
                <a:lnTo>
                  <a:pt x="1573136" y="2449195"/>
                </a:lnTo>
                <a:lnTo>
                  <a:pt x="1611617" y="2473972"/>
                </a:lnTo>
                <a:lnTo>
                  <a:pt x="1655305" y="2489581"/>
                </a:lnTo>
                <a:lnTo>
                  <a:pt x="1702816" y="2495181"/>
                </a:lnTo>
                <a:lnTo>
                  <a:pt x="2564117" y="2495181"/>
                </a:lnTo>
                <a:lnTo>
                  <a:pt x="2611742" y="2489581"/>
                </a:lnTo>
                <a:lnTo>
                  <a:pt x="2655430" y="2473972"/>
                </a:lnTo>
                <a:lnTo>
                  <a:pt x="2693911" y="2449195"/>
                </a:lnTo>
                <a:lnTo>
                  <a:pt x="2726042" y="2416937"/>
                </a:lnTo>
                <a:lnTo>
                  <a:pt x="2750553" y="2378075"/>
                </a:lnTo>
                <a:lnTo>
                  <a:pt x="2766047" y="2334133"/>
                </a:lnTo>
                <a:lnTo>
                  <a:pt x="2771635" y="2286266"/>
                </a:lnTo>
                <a:lnTo>
                  <a:pt x="2771635" y="1494790"/>
                </a:lnTo>
                <a:close/>
              </a:path>
              <a:path w="2771775" h="2495550">
                <a:moveTo>
                  <a:pt x="2771635" y="207276"/>
                </a:moveTo>
                <a:lnTo>
                  <a:pt x="2766047" y="159766"/>
                </a:lnTo>
                <a:lnTo>
                  <a:pt x="2750553" y="116090"/>
                </a:lnTo>
                <a:lnTo>
                  <a:pt x="2726042" y="77597"/>
                </a:lnTo>
                <a:lnTo>
                  <a:pt x="2693911" y="45466"/>
                </a:lnTo>
                <a:lnTo>
                  <a:pt x="2655430" y="21094"/>
                </a:lnTo>
                <a:lnTo>
                  <a:pt x="2611742" y="5461"/>
                </a:lnTo>
                <a:lnTo>
                  <a:pt x="2564117" y="0"/>
                </a:lnTo>
                <a:lnTo>
                  <a:pt x="1702816" y="0"/>
                </a:lnTo>
                <a:lnTo>
                  <a:pt x="1655305" y="5461"/>
                </a:lnTo>
                <a:lnTo>
                  <a:pt x="1611617" y="21094"/>
                </a:lnTo>
                <a:lnTo>
                  <a:pt x="1573136" y="45466"/>
                </a:lnTo>
                <a:lnTo>
                  <a:pt x="1541005" y="77597"/>
                </a:lnTo>
                <a:lnTo>
                  <a:pt x="1516507" y="116090"/>
                </a:lnTo>
                <a:lnTo>
                  <a:pt x="1500873" y="159766"/>
                </a:lnTo>
                <a:lnTo>
                  <a:pt x="1495425" y="207276"/>
                </a:lnTo>
                <a:lnTo>
                  <a:pt x="1495425" y="992505"/>
                </a:lnTo>
                <a:lnTo>
                  <a:pt x="1500873" y="1040003"/>
                </a:lnTo>
                <a:lnTo>
                  <a:pt x="1516507" y="1083703"/>
                </a:lnTo>
                <a:lnTo>
                  <a:pt x="1541005" y="1122184"/>
                </a:lnTo>
                <a:lnTo>
                  <a:pt x="1573136" y="1154188"/>
                </a:lnTo>
                <a:lnTo>
                  <a:pt x="1611617" y="1178687"/>
                </a:lnTo>
                <a:lnTo>
                  <a:pt x="1655305" y="1194308"/>
                </a:lnTo>
                <a:lnTo>
                  <a:pt x="1702816" y="1199781"/>
                </a:lnTo>
                <a:lnTo>
                  <a:pt x="2564117" y="1199781"/>
                </a:lnTo>
                <a:lnTo>
                  <a:pt x="2611742" y="1194308"/>
                </a:lnTo>
                <a:lnTo>
                  <a:pt x="2655430" y="1178687"/>
                </a:lnTo>
                <a:lnTo>
                  <a:pt x="2693911" y="1154188"/>
                </a:lnTo>
                <a:lnTo>
                  <a:pt x="2726042" y="1122184"/>
                </a:lnTo>
                <a:lnTo>
                  <a:pt x="2750553" y="1083703"/>
                </a:lnTo>
                <a:lnTo>
                  <a:pt x="2766047" y="1040003"/>
                </a:lnTo>
                <a:lnTo>
                  <a:pt x="2771635" y="992505"/>
                </a:lnTo>
                <a:lnTo>
                  <a:pt x="2771635" y="207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22642" y="7405052"/>
            <a:ext cx="9575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5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ub</a:t>
            </a:r>
            <a:r>
              <a:rPr dirty="0" sz="1050" spc="-5" b="1">
                <a:latin typeface="Arial"/>
                <a:cs typeface="Arial"/>
              </a:rPr>
              <a:t>s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-65" b="1">
                <a:latin typeface="Arial"/>
                <a:cs typeface="Arial"/>
              </a:rPr>
              <a:t>y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3860" y="7431722"/>
            <a:ext cx="71056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Food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-5" b="1">
                <a:latin typeface="Arial"/>
                <a:cs typeface="Arial"/>
              </a:rPr>
              <a:t>k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54833" y="8703691"/>
            <a:ext cx="890905" cy="3378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84150" marR="5080" indent="-171450">
              <a:lnSpc>
                <a:spcPts val="1200"/>
              </a:lnSpc>
              <a:spcBef>
                <a:spcPts val="190"/>
              </a:spcBef>
            </a:pPr>
            <a:r>
              <a:rPr dirty="0" sz="1050" spc="5" b="1">
                <a:latin typeface="Arial"/>
                <a:cs typeface="Arial"/>
              </a:rPr>
              <a:t>Glass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 </a:t>
            </a:r>
            <a:r>
              <a:rPr dirty="0" sz="1050" spc="-28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and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jars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8677" y="8707119"/>
            <a:ext cx="822325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1750" marR="5080" indent="-19050">
              <a:lnSpc>
                <a:spcPts val="1200"/>
              </a:lnSpc>
              <a:spcBef>
                <a:spcPts val="190"/>
              </a:spcBef>
            </a:pPr>
            <a:r>
              <a:rPr dirty="0" sz="1050" spc="-15" b="1">
                <a:latin typeface="Arial"/>
                <a:cs typeface="Arial"/>
              </a:rPr>
              <a:t>C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25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spc="-5" b="1">
                <a:latin typeface="Arial"/>
                <a:cs typeface="Arial"/>
              </a:rPr>
              <a:t>s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25" b="1">
                <a:latin typeface="Arial"/>
                <a:cs typeface="Arial"/>
              </a:rPr>
              <a:t>ff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e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-40" b="1">
                <a:latin typeface="Arial"/>
                <a:cs typeface="Arial"/>
              </a:rPr>
              <a:t>u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9125" y="4476750"/>
            <a:ext cx="6267450" cy="4276725"/>
            <a:chOff x="619125" y="4476750"/>
            <a:chExt cx="6267450" cy="4276725"/>
          </a:xfrm>
        </p:grpSpPr>
        <p:sp>
          <p:nvSpPr>
            <p:cNvPr id="38" name="object 38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" y="5400675"/>
              <a:ext cx="1133475" cy="7620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900" y="5400675"/>
              <a:ext cx="361950" cy="8096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125" y="6629400"/>
              <a:ext cx="1409700" cy="8572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05025" y="6553200"/>
              <a:ext cx="1409700" cy="942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4100" y="7820025"/>
              <a:ext cx="952500" cy="9334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3500" y="7962900"/>
              <a:ext cx="323850" cy="73342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095750" y="53339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611501" y="1037526"/>
            <a:ext cx="2945130" cy="10706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8890">
              <a:lnSpc>
                <a:spcPts val="4110"/>
              </a:lnSpc>
              <a:spcBef>
                <a:spcPts val="100"/>
              </a:spcBef>
            </a:pPr>
            <a:r>
              <a:rPr dirty="0" spc="180">
                <a:solidFill>
                  <a:srgbClr val="314843"/>
                </a:solidFill>
              </a:rPr>
              <a:t>MIXED</a:t>
            </a:r>
          </a:p>
          <a:p>
            <a:pPr algn="ctr">
              <a:lnSpc>
                <a:spcPts val="4110"/>
              </a:lnSpc>
            </a:pPr>
            <a:r>
              <a:rPr dirty="0" spc="195">
                <a:solidFill>
                  <a:srgbClr val="314843"/>
                </a:solidFill>
              </a:rPr>
              <a:t>RECYCLING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355210" y="6216332"/>
            <a:ext cx="7753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95750" y="6619875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59"/>
                </a:lnTo>
                <a:lnTo>
                  <a:pt x="1168641" y="1316609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09"/>
                </a:lnTo>
                <a:lnTo>
                  <a:pt x="78232" y="1341259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20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20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91"/>
                </a:lnTo>
                <a:lnTo>
                  <a:pt x="5448" y="1048258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97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97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58"/>
                </a:lnTo>
                <a:lnTo>
                  <a:pt x="1285735" y="1000391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59"/>
                </a:lnTo>
                <a:lnTo>
                  <a:pt x="2654554" y="1316609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09"/>
                </a:lnTo>
                <a:lnTo>
                  <a:pt x="1564132" y="1341259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20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20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91"/>
                </a:lnTo>
                <a:lnTo>
                  <a:pt x="1491348" y="1048258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97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97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58"/>
                </a:lnTo>
                <a:lnTo>
                  <a:pt x="2771635" y="1000391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523740" y="7513955"/>
            <a:ext cx="4330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Vapes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22239" y="7312659"/>
            <a:ext cx="1000760" cy="4908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32384">
              <a:lnSpc>
                <a:spcPts val="1200"/>
              </a:lnSpc>
              <a:spcBef>
                <a:spcPts val="190"/>
              </a:spcBef>
            </a:pPr>
            <a:r>
              <a:rPr dirty="0" sz="1050" b="1">
                <a:latin typeface="Arial"/>
                <a:cs typeface="Arial"/>
              </a:rPr>
              <a:t>Plastic </a:t>
            </a:r>
            <a:r>
              <a:rPr dirty="0" sz="1050" spc="-5" b="1">
                <a:latin typeface="Arial"/>
                <a:cs typeface="Arial"/>
              </a:rPr>
              <a:t>film, 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5" b="1">
                <a:latin typeface="Arial"/>
                <a:cs typeface="Arial"/>
              </a:rPr>
              <a:t>c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30" b="1">
                <a:latin typeface="Arial"/>
                <a:cs typeface="Arial"/>
              </a:rPr>
              <a:t>ud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c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5" b="1">
                <a:latin typeface="Arial"/>
                <a:cs typeface="Arial"/>
              </a:rPr>
              <a:t>s</a:t>
            </a:r>
            <a:r>
              <a:rPr dirty="0" sz="1050" b="1">
                <a:latin typeface="Arial"/>
                <a:cs typeface="Arial"/>
              </a:rPr>
              <a:t>p  </a:t>
            </a:r>
            <a:r>
              <a:rPr dirty="0" sz="1050" spc="25" b="1">
                <a:latin typeface="Arial"/>
                <a:cs typeface="Arial"/>
              </a:rPr>
              <a:t>packets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98696" y="8694991"/>
            <a:ext cx="851535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b="1">
                <a:latin typeface="Arial"/>
                <a:cs typeface="Arial"/>
              </a:rPr>
              <a:t>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-70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e</a:t>
            </a:r>
            <a:r>
              <a:rPr dirty="0" sz="1050" spc="-70" b="1">
                <a:latin typeface="Arial"/>
                <a:cs typeface="Arial"/>
              </a:rPr>
              <a:t>l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95325" y="5274081"/>
            <a:ext cx="5800725" cy="3527425"/>
            <a:chOff x="695325" y="5274081"/>
            <a:chExt cx="5800725" cy="3527425"/>
          </a:xfrm>
        </p:grpSpPr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3496" y="5274081"/>
              <a:ext cx="1261198" cy="113116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5325" y="7981950"/>
              <a:ext cx="819150" cy="8191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0525" y="6648450"/>
              <a:ext cx="1028700" cy="857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53125" y="6686550"/>
              <a:ext cx="542925" cy="62865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5727065" y="8573769"/>
            <a:ext cx="1000760" cy="4908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6510">
              <a:lnSpc>
                <a:spcPts val="1200"/>
              </a:lnSpc>
              <a:spcBef>
                <a:spcPts val="190"/>
              </a:spcBef>
            </a:pPr>
            <a:r>
              <a:rPr dirty="0" sz="1050" spc="5" b="1">
                <a:latin typeface="Arial"/>
                <a:cs typeface="Arial"/>
              </a:rPr>
              <a:t>Polystyrene 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10" b="1">
                <a:latin typeface="Arial"/>
                <a:cs typeface="Arial"/>
              </a:rPr>
              <a:t>e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s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15" b="1">
                <a:latin typeface="Arial"/>
                <a:cs typeface="Arial"/>
              </a:rPr>
              <a:t>packaging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400550" y="5467350"/>
            <a:ext cx="2486025" cy="3286125"/>
            <a:chOff x="4400550" y="5467350"/>
            <a:chExt cx="2486025" cy="3286125"/>
          </a:xfrm>
        </p:grpSpPr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48350" y="7896225"/>
              <a:ext cx="742950" cy="79057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00550" y="7867650"/>
              <a:ext cx="666750" cy="88582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10225" y="5467350"/>
              <a:ext cx="1276350" cy="76200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997575" y="6288087"/>
            <a:ext cx="508634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Liquids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23850"/>
            <a:ext cx="7105650" cy="10048875"/>
            <a:chOff x="228600" y="323850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3850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0" y="828675"/>
              <a:ext cx="4991100" cy="1514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0" y="828675"/>
              <a:ext cx="1514475" cy="15144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81225" y="5334000"/>
              <a:ext cx="1276350" cy="1209675"/>
            </a:xfrm>
            <a:custGeom>
              <a:avLst/>
              <a:gdLst/>
              <a:ahLst/>
              <a:cxnLst/>
              <a:rect l="l" t="t" r="r" b="b"/>
              <a:pathLst>
                <a:path w="1276350" h="1209675">
                  <a:moveTo>
                    <a:pt x="1068704" y="0"/>
                  </a:moveTo>
                  <a:lnTo>
                    <a:pt x="207391" y="0"/>
                  </a:lnTo>
                  <a:lnTo>
                    <a:pt x="159892" y="5460"/>
                  </a:lnTo>
                  <a:lnTo>
                    <a:pt x="116204" y="21209"/>
                  </a:lnTo>
                  <a:lnTo>
                    <a:pt x="77723" y="45846"/>
                  </a:lnTo>
                  <a:lnTo>
                    <a:pt x="45592" y="78232"/>
                  </a:lnTo>
                  <a:lnTo>
                    <a:pt x="21082" y="116966"/>
                  </a:lnTo>
                  <a:lnTo>
                    <a:pt x="5460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460" y="1048258"/>
                  </a:lnTo>
                  <a:lnTo>
                    <a:pt x="21082" y="1092200"/>
                  </a:lnTo>
                  <a:lnTo>
                    <a:pt x="45592" y="1131061"/>
                  </a:lnTo>
                  <a:lnTo>
                    <a:pt x="77723" y="1163320"/>
                  </a:lnTo>
                  <a:lnTo>
                    <a:pt x="116204" y="1188084"/>
                  </a:lnTo>
                  <a:lnTo>
                    <a:pt x="159892" y="1203705"/>
                  </a:lnTo>
                  <a:lnTo>
                    <a:pt x="207391" y="1209294"/>
                  </a:lnTo>
                  <a:lnTo>
                    <a:pt x="1068704" y="1209294"/>
                  </a:lnTo>
                  <a:lnTo>
                    <a:pt x="1116329" y="1203705"/>
                  </a:lnTo>
                  <a:lnTo>
                    <a:pt x="1160017" y="1188084"/>
                  </a:lnTo>
                  <a:lnTo>
                    <a:pt x="1198498" y="1163320"/>
                  </a:lnTo>
                  <a:lnTo>
                    <a:pt x="1230629" y="1131061"/>
                  </a:lnTo>
                  <a:lnTo>
                    <a:pt x="1255140" y="1092200"/>
                  </a:lnTo>
                  <a:lnTo>
                    <a:pt x="1270634" y="1048258"/>
                  </a:lnTo>
                  <a:lnTo>
                    <a:pt x="1276222" y="1000378"/>
                  </a:lnTo>
                  <a:lnTo>
                    <a:pt x="1276222" y="208915"/>
                  </a:lnTo>
                  <a:lnTo>
                    <a:pt x="1270634" y="161035"/>
                  </a:lnTo>
                  <a:lnTo>
                    <a:pt x="1255140" y="116966"/>
                  </a:lnTo>
                  <a:lnTo>
                    <a:pt x="1230629" y="78232"/>
                  </a:lnTo>
                  <a:lnTo>
                    <a:pt x="1198498" y="45846"/>
                  </a:lnTo>
                  <a:lnTo>
                    <a:pt x="1160017" y="21209"/>
                  </a:lnTo>
                  <a:lnTo>
                    <a:pt x="1116329" y="5460"/>
                  </a:lnTo>
                  <a:lnTo>
                    <a:pt x="1068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solidFill>
                  <a:srgbClr val="312C2A"/>
                </a:solidFill>
                <a:latin typeface="Arial"/>
                <a:cs typeface="Arial"/>
              </a:rPr>
              <a:t>Let’s</a:t>
            </a:r>
            <a:r>
              <a:rPr dirty="0" sz="2550" spc="19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2550" spc="15" b="1">
                <a:solidFill>
                  <a:srgbClr val="312C2A"/>
                </a:solidFill>
                <a:latin typeface="Arial"/>
                <a:cs typeface="Arial"/>
              </a:rPr>
              <a:t>recycle</a:t>
            </a:r>
            <a:r>
              <a:rPr dirty="0" sz="2550" spc="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2550" spc="114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12C2A"/>
                </a:solidFill>
                <a:latin typeface="Arial"/>
                <a:cs typeface="Arial"/>
              </a:rPr>
              <a:t>much</a:t>
            </a:r>
            <a:r>
              <a:rPr dirty="0" sz="2550" spc="204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2550" spc="19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2550" spc="-5" b="1">
                <a:solidFill>
                  <a:srgbClr val="312C2A"/>
                </a:solidFill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solidFill>
                  <a:srgbClr val="312C2A"/>
                </a:solidFill>
                <a:latin typeface="Arial MT"/>
                <a:cs typeface="Arial MT"/>
              </a:rPr>
              <a:t>Does</a:t>
            </a:r>
            <a:r>
              <a:rPr dirty="0" sz="2100" spc="155">
                <a:solidFill>
                  <a:srgbClr val="312C2A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312C2A"/>
                </a:solidFill>
                <a:latin typeface="Arial MT"/>
                <a:cs typeface="Arial MT"/>
              </a:rPr>
              <a:t>your</a:t>
            </a:r>
            <a:r>
              <a:rPr dirty="0" sz="2100" spc="210">
                <a:solidFill>
                  <a:srgbClr val="312C2A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312C2A"/>
                </a:solidFill>
                <a:latin typeface="Arial MT"/>
                <a:cs typeface="Arial MT"/>
              </a:rPr>
              <a:t>waste</a:t>
            </a:r>
            <a:r>
              <a:rPr dirty="0" sz="2100" spc="185">
                <a:solidFill>
                  <a:srgbClr val="312C2A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312C2A"/>
                </a:solidFill>
                <a:latin typeface="Arial MT"/>
                <a:cs typeface="Arial MT"/>
              </a:rPr>
              <a:t>belong</a:t>
            </a:r>
            <a:r>
              <a:rPr dirty="0" sz="2100" spc="120">
                <a:solidFill>
                  <a:srgbClr val="312C2A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312C2A"/>
                </a:solidFill>
                <a:latin typeface="Arial MT"/>
                <a:cs typeface="Arial MT"/>
              </a:rPr>
              <a:t>in</a:t>
            </a:r>
            <a:r>
              <a:rPr dirty="0" sz="2100" spc="114">
                <a:solidFill>
                  <a:srgbClr val="312C2A"/>
                </a:solidFill>
                <a:latin typeface="Arial MT"/>
                <a:cs typeface="Arial MT"/>
              </a:rPr>
              <a:t> </a:t>
            </a:r>
            <a:r>
              <a:rPr dirty="0" sz="2100" spc="-20">
                <a:solidFill>
                  <a:srgbClr val="312C2A"/>
                </a:solidFill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6250" y="3686111"/>
            <a:ext cx="4981575" cy="6487160"/>
            <a:chOff x="476250" y="3686111"/>
            <a:chExt cx="4981575" cy="6487160"/>
          </a:xfrm>
        </p:grpSpPr>
        <p:sp>
          <p:nvSpPr>
            <p:cNvPr id="11" name="object 11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312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6750" y="5334000"/>
              <a:ext cx="1285875" cy="1209675"/>
            </a:xfrm>
            <a:custGeom>
              <a:avLst/>
              <a:gdLst/>
              <a:ahLst/>
              <a:cxnLst/>
              <a:rect l="l" t="t" r="r" b="b"/>
              <a:pathLst>
                <a:path w="1285875" h="1209675">
                  <a:moveTo>
                    <a:pt x="1076705" y="0"/>
                  </a:moveTo>
                  <a:lnTo>
                    <a:pt x="208953" y="0"/>
                  </a:lnTo>
                  <a:lnTo>
                    <a:pt x="161036" y="5460"/>
                  </a:lnTo>
                  <a:lnTo>
                    <a:pt x="117055" y="21209"/>
                  </a:lnTo>
                  <a:lnTo>
                    <a:pt x="78257" y="45846"/>
                  </a:lnTo>
                  <a:lnTo>
                    <a:pt x="45910" y="78232"/>
                  </a:lnTo>
                  <a:lnTo>
                    <a:pt x="21234" y="116966"/>
                  </a:lnTo>
                  <a:lnTo>
                    <a:pt x="5511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511" y="1048258"/>
                  </a:lnTo>
                  <a:lnTo>
                    <a:pt x="21234" y="1092200"/>
                  </a:lnTo>
                  <a:lnTo>
                    <a:pt x="45910" y="1131061"/>
                  </a:lnTo>
                  <a:lnTo>
                    <a:pt x="78257" y="1163320"/>
                  </a:lnTo>
                  <a:lnTo>
                    <a:pt x="117055" y="1188084"/>
                  </a:lnTo>
                  <a:lnTo>
                    <a:pt x="161036" y="1203705"/>
                  </a:lnTo>
                  <a:lnTo>
                    <a:pt x="208953" y="1209294"/>
                  </a:lnTo>
                  <a:lnTo>
                    <a:pt x="1076705" y="1209294"/>
                  </a:lnTo>
                  <a:lnTo>
                    <a:pt x="1124585" y="1203705"/>
                  </a:lnTo>
                  <a:lnTo>
                    <a:pt x="1168654" y="1188084"/>
                  </a:lnTo>
                  <a:lnTo>
                    <a:pt x="1207389" y="1163320"/>
                  </a:lnTo>
                  <a:lnTo>
                    <a:pt x="1239773" y="1131061"/>
                  </a:lnTo>
                  <a:lnTo>
                    <a:pt x="1264411" y="1092200"/>
                  </a:lnTo>
                  <a:lnTo>
                    <a:pt x="1280160" y="1048258"/>
                  </a:lnTo>
                  <a:lnTo>
                    <a:pt x="1285748" y="1000378"/>
                  </a:lnTo>
                  <a:lnTo>
                    <a:pt x="1285748" y="208915"/>
                  </a:lnTo>
                  <a:lnTo>
                    <a:pt x="1280160" y="161035"/>
                  </a:lnTo>
                  <a:lnTo>
                    <a:pt x="1264411" y="116966"/>
                  </a:lnTo>
                  <a:lnTo>
                    <a:pt x="1239773" y="78232"/>
                  </a:lnTo>
                  <a:lnTo>
                    <a:pt x="1207389" y="45846"/>
                  </a:lnTo>
                  <a:lnTo>
                    <a:pt x="1168654" y="21209"/>
                  </a:lnTo>
                  <a:lnTo>
                    <a:pt x="1124585" y="5460"/>
                  </a:lnTo>
                  <a:lnTo>
                    <a:pt x="107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6750" y="6629399"/>
              <a:ext cx="1285875" cy="2495550"/>
            </a:xfrm>
            <a:custGeom>
              <a:avLst/>
              <a:gdLst/>
              <a:ahLst/>
              <a:cxnLst/>
              <a:rect l="l" t="t" r="r" b="b"/>
              <a:pathLst>
                <a:path w="1285875" h="2495550">
                  <a:moveTo>
                    <a:pt x="1285748" y="1494790"/>
                  </a:moveTo>
                  <a:lnTo>
                    <a:pt x="1280160" y="1446911"/>
                  </a:lnTo>
                  <a:lnTo>
                    <a:pt x="1264399" y="1402854"/>
                  </a:lnTo>
                  <a:lnTo>
                    <a:pt x="1239761" y="1364119"/>
                  </a:lnTo>
                  <a:lnTo>
                    <a:pt x="1207389" y="1331734"/>
                  </a:lnTo>
                  <a:lnTo>
                    <a:pt x="1168654" y="1307084"/>
                  </a:lnTo>
                  <a:lnTo>
                    <a:pt x="1124585" y="1291336"/>
                  </a:lnTo>
                  <a:lnTo>
                    <a:pt x="1076693" y="1285875"/>
                  </a:lnTo>
                  <a:lnTo>
                    <a:pt x="208953" y="1285875"/>
                  </a:lnTo>
                  <a:lnTo>
                    <a:pt x="161036" y="1291336"/>
                  </a:lnTo>
                  <a:lnTo>
                    <a:pt x="117043" y="1307084"/>
                  </a:lnTo>
                  <a:lnTo>
                    <a:pt x="78244" y="1331734"/>
                  </a:lnTo>
                  <a:lnTo>
                    <a:pt x="45910" y="1364119"/>
                  </a:lnTo>
                  <a:lnTo>
                    <a:pt x="21234" y="1402854"/>
                  </a:lnTo>
                  <a:lnTo>
                    <a:pt x="5499" y="1446911"/>
                  </a:lnTo>
                  <a:lnTo>
                    <a:pt x="0" y="1494790"/>
                  </a:lnTo>
                  <a:lnTo>
                    <a:pt x="0" y="2286266"/>
                  </a:lnTo>
                  <a:lnTo>
                    <a:pt x="5499" y="2334133"/>
                  </a:lnTo>
                  <a:lnTo>
                    <a:pt x="21234" y="2378075"/>
                  </a:lnTo>
                  <a:lnTo>
                    <a:pt x="45910" y="2416937"/>
                  </a:lnTo>
                  <a:lnTo>
                    <a:pt x="78244" y="2449195"/>
                  </a:lnTo>
                  <a:lnTo>
                    <a:pt x="117043" y="2473972"/>
                  </a:lnTo>
                  <a:lnTo>
                    <a:pt x="161036" y="2489581"/>
                  </a:lnTo>
                  <a:lnTo>
                    <a:pt x="208953" y="2495181"/>
                  </a:lnTo>
                  <a:lnTo>
                    <a:pt x="1076693" y="2495181"/>
                  </a:lnTo>
                  <a:lnTo>
                    <a:pt x="1124585" y="2489581"/>
                  </a:lnTo>
                  <a:lnTo>
                    <a:pt x="1168654" y="2473972"/>
                  </a:lnTo>
                  <a:lnTo>
                    <a:pt x="1207389" y="2449195"/>
                  </a:lnTo>
                  <a:lnTo>
                    <a:pt x="1239761" y="2416937"/>
                  </a:lnTo>
                  <a:lnTo>
                    <a:pt x="1264399" y="2378075"/>
                  </a:lnTo>
                  <a:lnTo>
                    <a:pt x="1280160" y="2334133"/>
                  </a:lnTo>
                  <a:lnTo>
                    <a:pt x="1285748" y="2286266"/>
                  </a:lnTo>
                  <a:lnTo>
                    <a:pt x="1285748" y="1494790"/>
                  </a:lnTo>
                  <a:close/>
                </a:path>
                <a:path w="1285875" h="2495550">
                  <a:moveTo>
                    <a:pt x="1285748" y="207276"/>
                  </a:moveTo>
                  <a:lnTo>
                    <a:pt x="1280160" y="159766"/>
                  </a:lnTo>
                  <a:lnTo>
                    <a:pt x="1264399" y="116090"/>
                  </a:lnTo>
                  <a:lnTo>
                    <a:pt x="1239761" y="77597"/>
                  </a:lnTo>
                  <a:lnTo>
                    <a:pt x="1207389" y="45466"/>
                  </a:lnTo>
                  <a:lnTo>
                    <a:pt x="1168654" y="21094"/>
                  </a:lnTo>
                  <a:lnTo>
                    <a:pt x="1124585" y="5461"/>
                  </a:lnTo>
                  <a:lnTo>
                    <a:pt x="1076693" y="0"/>
                  </a:lnTo>
                  <a:lnTo>
                    <a:pt x="208953" y="0"/>
                  </a:lnTo>
                  <a:lnTo>
                    <a:pt x="161036" y="5461"/>
                  </a:lnTo>
                  <a:lnTo>
                    <a:pt x="117043" y="21094"/>
                  </a:lnTo>
                  <a:lnTo>
                    <a:pt x="78244" y="45466"/>
                  </a:lnTo>
                  <a:lnTo>
                    <a:pt x="45910" y="77597"/>
                  </a:lnTo>
                  <a:lnTo>
                    <a:pt x="21234" y="116090"/>
                  </a:lnTo>
                  <a:lnTo>
                    <a:pt x="5499" y="159766"/>
                  </a:lnTo>
                  <a:lnTo>
                    <a:pt x="0" y="207276"/>
                  </a:lnTo>
                  <a:lnTo>
                    <a:pt x="0" y="992505"/>
                  </a:lnTo>
                  <a:lnTo>
                    <a:pt x="5499" y="1040003"/>
                  </a:lnTo>
                  <a:lnTo>
                    <a:pt x="21234" y="1083703"/>
                  </a:lnTo>
                  <a:lnTo>
                    <a:pt x="45910" y="1122184"/>
                  </a:lnTo>
                  <a:lnTo>
                    <a:pt x="78244" y="1154188"/>
                  </a:lnTo>
                  <a:lnTo>
                    <a:pt x="117043" y="1178687"/>
                  </a:lnTo>
                  <a:lnTo>
                    <a:pt x="161036" y="1194308"/>
                  </a:lnTo>
                  <a:lnTo>
                    <a:pt x="208953" y="1199781"/>
                  </a:lnTo>
                  <a:lnTo>
                    <a:pt x="1076693" y="1199781"/>
                  </a:lnTo>
                  <a:lnTo>
                    <a:pt x="1124585" y="1194308"/>
                  </a:lnTo>
                  <a:lnTo>
                    <a:pt x="1168654" y="1178687"/>
                  </a:lnTo>
                  <a:lnTo>
                    <a:pt x="1207389" y="1154188"/>
                  </a:lnTo>
                  <a:lnTo>
                    <a:pt x="1239761" y="1122184"/>
                  </a:lnTo>
                  <a:lnTo>
                    <a:pt x="1264399" y="1083703"/>
                  </a:lnTo>
                  <a:lnTo>
                    <a:pt x="1280160" y="1040003"/>
                  </a:lnTo>
                  <a:lnTo>
                    <a:pt x="1285748" y="992505"/>
                  </a:lnTo>
                  <a:lnTo>
                    <a:pt x="1285748" y="207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02939" y="1024826"/>
            <a:ext cx="1750060" cy="1080135"/>
          </a:xfrm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2700" marR="5080" indent="161925">
              <a:lnSpc>
                <a:spcPts val="3979"/>
              </a:lnSpc>
              <a:spcBef>
                <a:spcPts val="515"/>
              </a:spcBef>
            </a:pPr>
            <a:r>
              <a:rPr dirty="0" spc="200">
                <a:solidFill>
                  <a:srgbClr val="312C2A"/>
                </a:solidFill>
              </a:rPr>
              <a:t>FOOD </a:t>
            </a:r>
            <a:r>
              <a:rPr dirty="0" spc="-990">
                <a:solidFill>
                  <a:srgbClr val="312C2A"/>
                </a:solidFill>
              </a:rPr>
              <a:t> </a:t>
            </a:r>
            <a:r>
              <a:rPr dirty="0" spc="-25">
                <a:solidFill>
                  <a:srgbClr val="312C2A"/>
                </a:solidFill>
              </a:rPr>
              <a:t>W</a:t>
            </a:r>
            <a:r>
              <a:rPr dirty="0" spc="95">
                <a:solidFill>
                  <a:srgbClr val="312C2A"/>
                </a:solidFill>
              </a:rPr>
              <a:t>A</a:t>
            </a:r>
            <a:r>
              <a:rPr dirty="0" spc="215">
                <a:solidFill>
                  <a:srgbClr val="312C2A"/>
                </a:solidFill>
              </a:rPr>
              <a:t>S</a:t>
            </a:r>
            <a:r>
              <a:rPr dirty="0" spc="270">
                <a:solidFill>
                  <a:srgbClr val="312C2A"/>
                </a:solidFill>
              </a:rPr>
              <a:t>T</a:t>
            </a:r>
            <a:r>
              <a:rPr dirty="0">
                <a:solidFill>
                  <a:srgbClr val="312C2A"/>
                </a:solidFill>
              </a:rPr>
              <a:t>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99489" y="6321742"/>
            <a:ext cx="62357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Tea</a:t>
            </a: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bags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9395" y="6320535"/>
            <a:ext cx="104266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grounds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6807" y="6629400"/>
            <a:ext cx="1291589" cy="119976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76617" y="7459281"/>
            <a:ext cx="861694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Fruit</a:t>
            </a:r>
            <a:r>
              <a:rPr dirty="0" sz="1050" spc="-7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90" b="1">
                <a:solidFill>
                  <a:srgbClr val="312C2A"/>
                </a:solidFill>
                <a:latin typeface="Arial"/>
                <a:cs typeface="Arial"/>
              </a:rPr>
              <a:t>ve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8151" y="7615237"/>
            <a:ext cx="64452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Leftovers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8362" y="8876982"/>
            <a:ext cx="8896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solidFill>
                  <a:srgbClr val="312C2A"/>
                </a:solidFill>
                <a:latin typeface="Arial"/>
                <a:cs typeface="Arial"/>
              </a:rPr>
              <a:t>Inedible</a:t>
            </a: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food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8650" y="4476750"/>
            <a:ext cx="6448425" cy="4886325"/>
            <a:chOff x="628650" y="4476750"/>
            <a:chExt cx="6448425" cy="488632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125" y="5514975"/>
              <a:ext cx="619125" cy="7715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6950" y="5324475"/>
              <a:ext cx="1047750" cy="11049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375" y="6848475"/>
              <a:ext cx="1152525" cy="7239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650" y="8029575"/>
              <a:ext cx="1362075" cy="9048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24300" y="4476750"/>
            <a:ext cx="2962275" cy="2066925"/>
            <a:chOff x="3924300" y="4476750"/>
            <a:chExt cx="2962275" cy="2066925"/>
          </a:xfrm>
        </p:grpSpPr>
        <p:sp>
          <p:nvSpPr>
            <p:cNvPr id="35" name="object 35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095750" y="53339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301109" y="6288659"/>
            <a:ext cx="8134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Coffee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95750" y="6619875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59"/>
                </a:lnTo>
                <a:lnTo>
                  <a:pt x="1168641" y="1316609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09"/>
                </a:lnTo>
                <a:lnTo>
                  <a:pt x="78232" y="1341259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20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20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91"/>
                </a:lnTo>
                <a:lnTo>
                  <a:pt x="5448" y="1048258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97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97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58"/>
                </a:lnTo>
                <a:lnTo>
                  <a:pt x="1285735" y="1000391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59"/>
                </a:lnTo>
                <a:lnTo>
                  <a:pt x="2654554" y="1316609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09"/>
                </a:lnTo>
                <a:lnTo>
                  <a:pt x="1564132" y="1341259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20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20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91"/>
                </a:lnTo>
                <a:lnTo>
                  <a:pt x="1491348" y="1048258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97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97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58"/>
                </a:lnTo>
                <a:lnTo>
                  <a:pt x="2771635" y="1000391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392676" y="7536815"/>
            <a:ext cx="7334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-5" b="1">
                <a:latin typeface="Arial"/>
                <a:cs typeface="Arial"/>
              </a:rPr>
              <a:t>c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f</a:t>
            </a:r>
            <a:r>
              <a:rPr dirty="0" sz="1050" spc="5" b="1">
                <a:latin typeface="Arial"/>
                <a:cs typeface="Arial"/>
              </a:rPr>
              <a:t>il</a:t>
            </a:r>
            <a:r>
              <a:rPr dirty="0" sz="1050" spc="-5" b="1"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11901" y="7411466"/>
            <a:ext cx="851535" cy="33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Paper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spc="-15" b="1"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  <a:p>
            <a:pPr marL="50800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19904" y="8710548"/>
            <a:ext cx="86868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55575" marR="5080" indent="-143510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5" b="1">
                <a:latin typeface="Arial"/>
                <a:cs typeface="Arial"/>
              </a:rPr>
              <a:t>acka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b="1">
                <a:latin typeface="Arial"/>
                <a:cs typeface="Arial"/>
              </a:rPr>
              <a:t>f  </a:t>
            </a:r>
            <a:r>
              <a:rPr dirty="0" sz="1050" spc="10" b="1">
                <a:latin typeface="Arial"/>
                <a:cs typeface="Arial"/>
              </a:rPr>
              <a:t>any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kind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0525" y="5229225"/>
            <a:ext cx="1066800" cy="1066800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997575" y="6288087"/>
            <a:ext cx="508634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Liquids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56579" y="8694419"/>
            <a:ext cx="115570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5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  <a:p>
            <a:pPr algn="ctr" marR="10160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plates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15025" y="6619875"/>
            <a:ext cx="666750" cy="88582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4370451" y="5467350"/>
            <a:ext cx="2516505" cy="3276600"/>
            <a:chOff x="4370451" y="5467350"/>
            <a:chExt cx="2516505" cy="3276600"/>
          </a:xfrm>
        </p:grpSpPr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10225" y="5467350"/>
              <a:ext cx="1276350" cy="7620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70451" y="6709295"/>
              <a:ext cx="744854" cy="82828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15025" y="7981950"/>
              <a:ext cx="733425" cy="6858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71975" y="7962900"/>
              <a:ext cx="733425" cy="781050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23850"/>
            <a:ext cx="7105650" cy="10048875"/>
            <a:chOff x="228600" y="323850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3850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0" y="828675"/>
              <a:ext cx="4991100" cy="1514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0" y="828675"/>
              <a:ext cx="1514475" cy="15144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81225" y="5334000"/>
              <a:ext cx="1276350" cy="1209675"/>
            </a:xfrm>
            <a:custGeom>
              <a:avLst/>
              <a:gdLst/>
              <a:ahLst/>
              <a:cxnLst/>
              <a:rect l="l" t="t" r="r" b="b"/>
              <a:pathLst>
                <a:path w="1276350" h="1209675">
                  <a:moveTo>
                    <a:pt x="1068704" y="0"/>
                  </a:moveTo>
                  <a:lnTo>
                    <a:pt x="207391" y="0"/>
                  </a:lnTo>
                  <a:lnTo>
                    <a:pt x="159892" y="5460"/>
                  </a:lnTo>
                  <a:lnTo>
                    <a:pt x="116204" y="21209"/>
                  </a:lnTo>
                  <a:lnTo>
                    <a:pt x="77723" y="45846"/>
                  </a:lnTo>
                  <a:lnTo>
                    <a:pt x="45592" y="78232"/>
                  </a:lnTo>
                  <a:lnTo>
                    <a:pt x="21082" y="116966"/>
                  </a:lnTo>
                  <a:lnTo>
                    <a:pt x="5460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460" y="1048258"/>
                  </a:lnTo>
                  <a:lnTo>
                    <a:pt x="21082" y="1092200"/>
                  </a:lnTo>
                  <a:lnTo>
                    <a:pt x="45592" y="1131061"/>
                  </a:lnTo>
                  <a:lnTo>
                    <a:pt x="77723" y="1163320"/>
                  </a:lnTo>
                  <a:lnTo>
                    <a:pt x="116204" y="1188084"/>
                  </a:lnTo>
                  <a:lnTo>
                    <a:pt x="159892" y="1203705"/>
                  </a:lnTo>
                  <a:lnTo>
                    <a:pt x="207391" y="1209294"/>
                  </a:lnTo>
                  <a:lnTo>
                    <a:pt x="1068704" y="1209294"/>
                  </a:lnTo>
                  <a:lnTo>
                    <a:pt x="1116329" y="1203705"/>
                  </a:lnTo>
                  <a:lnTo>
                    <a:pt x="1160017" y="1188084"/>
                  </a:lnTo>
                  <a:lnTo>
                    <a:pt x="1198498" y="1163320"/>
                  </a:lnTo>
                  <a:lnTo>
                    <a:pt x="1230629" y="1131061"/>
                  </a:lnTo>
                  <a:lnTo>
                    <a:pt x="1255140" y="1092200"/>
                  </a:lnTo>
                  <a:lnTo>
                    <a:pt x="1270634" y="1048258"/>
                  </a:lnTo>
                  <a:lnTo>
                    <a:pt x="1276222" y="1000378"/>
                  </a:lnTo>
                  <a:lnTo>
                    <a:pt x="1276222" y="208915"/>
                  </a:lnTo>
                  <a:lnTo>
                    <a:pt x="1270634" y="161035"/>
                  </a:lnTo>
                  <a:lnTo>
                    <a:pt x="1255140" y="116966"/>
                  </a:lnTo>
                  <a:lnTo>
                    <a:pt x="1230629" y="78232"/>
                  </a:lnTo>
                  <a:lnTo>
                    <a:pt x="1198498" y="45846"/>
                  </a:lnTo>
                  <a:lnTo>
                    <a:pt x="1160017" y="21209"/>
                  </a:lnTo>
                  <a:lnTo>
                    <a:pt x="1116329" y="5460"/>
                  </a:lnTo>
                  <a:lnTo>
                    <a:pt x="1068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latin typeface="Arial"/>
                <a:cs typeface="Arial"/>
              </a:rPr>
              <a:t>Let’s</a:t>
            </a:r>
            <a:r>
              <a:rPr dirty="0" sz="2550" spc="195" b="1">
                <a:latin typeface="Arial"/>
                <a:cs typeface="Arial"/>
              </a:rPr>
              <a:t> </a:t>
            </a:r>
            <a:r>
              <a:rPr dirty="0" sz="2550" spc="15" b="1">
                <a:latin typeface="Arial"/>
                <a:cs typeface="Arial"/>
              </a:rPr>
              <a:t>recycle</a:t>
            </a:r>
            <a:r>
              <a:rPr dirty="0" sz="2550" spc="55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1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much</a:t>
            </a:r>
            <a:r>
              <a:rPr dirty="0" sz="2550" spc="20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90" b="1">
                <a:latin typeface="Arial"/>
                <a:cs typeface="Arial"/>
              </a:rPr>
              <a:t> </a:t>
            </a:r>
            <a:r>
              <a:rPr dirty="0" sz="2550" spc="-5" b="1"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latin typeface="Arial MT"/>
                <a:cs typeface="Arial MT"/>
              </a:rPr>
              <a:t>Does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your</a:t>
            </a:r>
            <a:r>
              <a:rPr dirty="0" sz="2100" spc="21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waste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belong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in</a:t>
            </a:r>
            <a:r>
              <a:rPr dirty="0" sz="2100" spc="114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6250" y="3686111"/>
            <a:ext cx="4981575" cy="6487160"/>
            <a:chOff x="476250" y="3686111"/>
            <a:chExt cx="4981575" cy="6487160"/>
          </a:xfrm>
        </p:grpSpPr>
        <p:sp>
          <p:nvSpPr>
            <p:cNvPr id="11" name="object 11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6750" y="5334000"/>
              <a:ext cx="1285875" cy="1209675"/>
            </a:xfrm>
            <a:custGeom>
              <a:avLst/>
              <a:gdLst/>
              <a:ahLst/>
              <a:cxnLst/>
              <a:rect l="l" t="t" r="r" b="b"/>
              <a:pathLst>
                <a:path w="1285875" h="1209675">
                  <a:moveTo>
                    <a:pt x="1076705" y="0"/>
                  </a:moveTo>
                  <a:lnTo>
                    <a:pt x="208953" y="0"/>
                  </a:lnTo>
                  <a:lnTo>
                    <a:pt x="161036" y="5460"/>
                  </a:lnTo>
                  <a:lnTo>
                    <a:pt x="117055" y="21209"/>
                  </a:lnTo>
                  <a:lnTo>
                    <a:pt x="78257" y="45846"/>
                  </a:lnTo>
                  <a:lnTo>
                    <a:pt x="45910" y="78232"/>
                  </a:lnTo>
                  <a:lnTo>
                    <a:pt x="21234" y="116966"/>
                  </a:lnTo>
                  <a:lnTo>
                    <a:pt x="5511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511" y="1048258"/>
                  </a:lnTo>
                  <a:lnTo>
                    <a:pt x="21234" y="1092200"/>
                  </a:lnTo>
                  <a:lnTo>
                    <a:pt x="45910" y="1131061"/>
                  </a:lnTo>
                  <a:lnTo>
                    <a:pt x="78257" y="1163320"/>
                  </a:lnTo>
                  <a:lnTo>
                    <a:pt x="117055" y="1188084"/>
                  </a:lnTo>
                  <a:lnTo>
                    <a:pt x="161036" y="1203705"/>
                  </a:lnTo>
                  <a:lnTo>
                    <a:pt x="208953" y="1209294"/>
                  </a:lnTo>
                  <a:lnTo>
                    <a:pt x="1076705" y="1209294"/>
                  </a:lnTo>
                  <a:lnTo>
                    <a:pt x="1124585" y="1203705"/>
                  </a:lnTo>
                  <a:lnTo>
                    <a:pt x="1168654" y="1188084"/>
                  </a:lnTo>
                  <a:lnTo>
                    <a:pt x="1207389" y="1163320"/>
                  </a:lnTo>
                  <a:lnTo>
                    <a:pt x="1239773" y="1131061"/>
                  </a:lnTo>
                  <a:lnTo>
                    <a:pt x="1264411" y="1092200"/>
                  </a:lnTo>
                  <a:lnTo>
                    <a:pt x="1280160" y="1048258"/>
                  </a:lnTo>
                  <a:lnTo>
                    <a:pt x="1285748" y="1000378"/>
                  </a:lnTo>
                  <a:lnTo>
                    <a:pt x="1285748" y="208915"/>
                  </a:lnTo>
                  <a:lnTo>
                    <a:pt x="1280160" y="161035"/>
                  </a:lnTo>
                  <a:lnTo>
                    <a:pt x="1264411" y="116966"/>
                  </a:lnTo>
                  <a:lnTo>
                    <a:pt x="1239773" y="78232"/>
                  </a:lnTo>
                  <a:lnTo>
                    <a:pt x="1207389" y="45846"/>
                  </a:lnTo>
                  <a:lnTo>
                    <a:pt x="1168654" y="21209"/>
                  </a:lnTo>
                  <a:lnTo>
                    <a:pt x="1124585" y="5460"/>
                  </a:lnTo>
                  <a:lnTo>
                    <a:pt x="107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6750" y="6629399"/>
              <a:ext cx="2771775" cy="2495550"/>
            </a:xfrm>
            <a:custGeom>
              <a:avLst/>
              <a:gdLst/>
              <a:ahLst/>
              <a:cxnLst/>
              <a:rect l="l" t="t" r="r" b="b"/>
              <a:pathLst>
                <a:path w="2771775" h="2495550">
                  <a:moveTo>
                    <a:pt x="1285748" y="1494790"/>
                  </a:moveTo>
                  <a:lnTo>
                    <a:pt x="1280160" y="1446911"/>
                  </a:lnTo>
                  <a:lnTo>
                    <a:pt x="1264399" y="1402854"/>
                  </a:lnTo>
                  <a:lnTo>
                    <a:pt x="1239761" y="1364119"/>
                  </a:lnTo>
                  <a:lnTo>
                    <a:pt x="1207389" y="1331734"/>
                  </a:lnTo>
                  <a:lnTo>
                    <a:pt x="1168654" y="1307084"/>
                  </a:lnTo>
                  <a:lnTo>
                    <a:pt x="1124585" y="1291336"/>
                  </a:lnTo>
                  <a:lnTo>
                    <a:pt x="1076693" y="1285875"/>
                  </a:lnTo>
                  <a:lnTo>
                    <a:pt x="208953" y="1285875"/>
                  </a:lnTo>
                  <a:lnTo>
                    <a:pt x="161036" y="1291336"/>
                  </a:lnTo>
                  <a:lnTo>
                    <a:pt x="117043" y="1307084"/>
                  </a:lnTo>
                  <a:lnTo>
                    <a:pt x="78244" y="1331734"/>
                  </a:lnTo>
                  <a:lnTo>
                    <a:pt x="45910" y="1364119"/>
                  </a:lnTo>
                  <a:lnTo>
                    <a:pt x="21234" y="1402854"/>
                  </a:lnTo>
                  <a:lnTo>
                    <a:pt x="5499" y="1446911"/>
                  </a:lnTo>
                  <a:lnTo>
                    <a:pt x="0" y="1494790"/>
                  </a:lnTo>
                  <a:lnTo>
                    <a:pt x="0" y="2286266"/>
                  </a:lnTo>
                  <a:lnTo>
                    <a:pt x="5499" y="2334133"/>
                  </a:lnTo>
                  <a:lnTo>
                    <a:pt x="21234" y="2378075"/>
                  </a:lnTo>
                  <a:lnTo>
                    <a:pt x="45910" y="2416937"/>
                  </a:lnTo>
                  <a:lnTo>
                    <a:pt x="78244" y="2449195"/>
                  </a:lnTo>
                  <a:lnTo>
                    <a:pt x="117043" y="2473972"/>
                  </a:lnTo>
                  <a:lnTo>
                    <a:pt x="161036" y="2489581"/>
                  </a:lnTo>
                  <a:lnTo>
                    <a:pt x="208953" y="2495181"/>
                  </a:lnTo>
                  <a:lnTo>
                    <a:pt x="1076693" y="2495181"/>
                  </a:lnTo>
                  <a:lnTo>
                    <a:pt x="1124585" y="2489581"/>
                  </a:lnTo>
                  <a:lnTo>
                    <a:pt x="1168654" y="2473972"/>
                  </a:lnTo>
                  <a:lnTo>
                    <a:pt x="1207389" y="2449195"/>
                  </a:lnTo>
                  <a:lnTo>
                    <a:pt x="1239761" y="2416937"/>
                  </a:lnTo>
                  <a:lnTo>
                    <a:pt x="1264399" y="2378075"/>
                  </a:lnTo>
                  <a:lnTo>
                    <a:pt x="1280160" y="2334133"/>
                  </a:lnTo>
                  <a:lnTo>
                    <a:pt x="1285748" y="2286266"/>
                  </a:lnTo>
                  <a:lnTo>
                    <a:pt x="1285748" y="1494790"/>
                  </a:lnTo>
                  <a:close/>
                </a:path>
                <a:path w="2771775" h="2495550">
                  <a:moveTo>
                    <a:pt x="1285748" y="207276"/>
                  </a:moveTo>
                  <a:lnTo>
                    <a:pt x="1280160" y="159766"/>
                  </a:lnTo>
                  <a:lnTo>
                    <a:pt x="1264399" y="116090"/>
                  </a:lnTo>
                  <a:lnTo>
                    <a:pt x="1239761" y="77597"/>
                  </a:lnTo>
                  <a:lnTo>
                    <a:pt x="1207389" y="45466"/>
                  </a:lnTo>
                  <a:lnTo>
                    <a:pt x="1168654" y="21094"/>
                  </a:lnTo>
                  <a:lnTo>
                    <a:pt x="1124585" y="5461"/>
                  </a:lnTo>
                  <a:lnTo>
                    <a:pt x="1076693" y="0"/>
                  </a:lnTo>
                  <a:lnTo>
                    <a:pt x="208953" y="0"/>
                  </a:lnTo>
                  <a:lnTo>
                    <a:pt x="161036" y="5461"/>
                  </a:lnTo>
                  <a:lnTo>
                    <a:pt x="117043" y="21094"/>
                  </a:lnTo>
                  <a:lnTo>
                    <a:pt x="78244" y="45466"/>
                  </a:lnTo>
                  <a:lnTo>
                    <a:pt x="45910" y="77597"/>
                  </a:lnTo>
                  <a:lnTo>
                    <a:pt x="21234" y="116090"/>
                  </a:lnTo>
                  <a:lnTo>
                    <a:pt x="5499" y="159766"/>
                  </a:lnTo>
                  <a:lnTo>
                    <a:pt x="0" y="207276"/>
                  </a:lnTo>
                  <a:lnTo>
                    <a:pt x="0" y="992505"/>
                  </a:lnTo>
                  <a:lnTo>
                    <a:pt x="5499" y="1040003"/>
                  </a:lnTo>
                  <a:lnTo>
                    <a:pt x="21234" y="1083703"/>
                  </a:lnTo>
                  <a:lnTo>
                    <a:pt x="45910" y="1122184"/>
                  </a:lnTo>
                  <a:lnTo>
                    <a:pt x="78244" y="1154188"/>
                  </a:lnTo>
                  <a:lnTo>
                    <a:pt x="117043" y="1178687"/>
                  </a:lnTo>
                  <a:lnTo>
                    <a:pt x="161036" y="1194308"/>
                  </a:lnTo>
                  <a:lnTo>
                    <a:pt x="208953" y="1199781"/>
                  </a:lnTo>
                  <a:lnTo>
                    <a:pt x="1076693" y="1199781"/>
                  </a:lnTo>
                  <a:lnTo>
                    <a:pt x="1124585" y="1194308"/>
                  </a:lnTo>
                  <a:lnTo>
                    <a:pt x="1168654" y="1178687"/>
                  </a:lnTo>
                  <a:lnTo>
                    <a:pt x="1207389" y="1154188"/>
                  </a:lnTo>
                  <a:lnTo>
                    <a:pt x="1239761" y="1122184"/>
                  </a:lnTo>
                  <a:lnTo>
                    <a:pt x="1264399" y="1083703"/>
                  </a:lnTo>
                  <a:lnTo>
                    <a:pt x="1280160" y="1040003"/>
                  </a:lnTo>
                  <a:lnTo>
                    <a:pt x="1285748" y="992505"/>
                  </a:lnTo>
                  <a:lnTo>
                    <a:pt x="1285748" y="207276"/>
                  </a:lnTo>
                  <a:close/>
                </a:path>
                <a:path w="2771775" h="2495550">
                  <a:moveTo>
                    <a:pt x="2771635" y="1494790"/>
                  </a:moveTo>
                  <a:lnTo>
                    <a:pt x="2766047" y="1446911"/>
                  </a:lnTo>
                  <a:lnTo>
                    <a:pt x="2750553" y="1402854"/>
                  </a:lnTo>
                  <a:lnTo>
                    <a:pt x="2726042" y="1364119"/>
                  </a:lnTo>
                  <a:lnTo>
                    <a:pt x="2693911" y="1331734"/>
                  </a:lnTo>
                  <a:lnTo>
                    <a:pt x="2655430" y="1307084"/>
                  </a:lnTo>
                  <a:lnTo>
                    <a:pt x="2611742" y="1291336"/>
                  </a:lnTo>
                  <a:lnTo>
                    <a:pt x="2564117" y="1285875"/>
                  </a:lnTo>
                  <a:lnTo>
                    <a:pt x="1702816" y="1285875"/>
                  </a:lnTo>
                  <a:lnTo>
                    <a:pt x="1655305" y="1291336"/>
                  </a:lnTo>
                  <a:lnTo>
                    <a:pt x="1611617" y="1307084"/>
                  </a:lnTo>
                  <a:lnTo>
                    <a:pt x="1573136" y="1331734"/>
                  </a:lnTo>
                  <a:lnTo>
                    <a:pt x="1541005" y="1364119"/>
                  </a:lnTo>
                  <a:lnTo>
                    <a:pt x="1516507" y="1402854"/>
                  </a:lnTo>
                  <a:lnTo>
                    <a:pt x="1500873" y="1446911"/>
                  </a:lnTo>
                  <a:lnTo>
                    <a:pt x="1495425" y="1494790"/>
                  </a:lnTo>
                  <a:lnTo>
                    <a:pt x="1495425" y="2286266"/>
                  </a:lnTo>
                  <a:lnTo>
                    <a:pt x="1500873" y="2334133"/>
                  </a:lnTo>
                  <a:lnTo>
                    <a:pt x="1516507" y="2378075"/>
                  </a:lnTo>
                  <a:lnTo>
                    <a:pt x="1541005" y="2416937"/>
                  </a:lnTo>
                  <a:lnTo>
                    <a:pt x="1573136" y="2449195"/>
                  </a:lnTo>
                  <a:lnTo>
                    <a:pt x="1611617" y="2473972"/>
                  </a:lnTo>
                  <a:lnTo>
                    <a:pt x="1655305" y="2489581"/>
                  </a:lnTo>
                  <a:lnTo>
                    <a:pt x="1702816" y="2495181"/>
                  </a:lnTo>
                  <a:lnTo>
                    <a:pt x="2564117" y="2495181"/>
                  </a:lnTo>
                  <a:lnTo>
                    <a:pt x="2611742" y="2489581"/>
                  </a:lnTo>
                  <a:lnTo>
                    <a:pt x="2655430" y="2473972"/>
                  </a:lnTo>
                  <a:lnTo>
                    <a:pt x="2693911" y="2449195"/>
                  </a:lnTo>
                  <a:lnTo>
                    <a:pt x="2726042" y="2416937"/>
                  </a:lnTo>
                  <a:lnTo>
                    <a:pt x="2750553" y="2378075"/>
                  </a:lnTo>
                  <a:lnTo>
                    <a:pt x="2766047" y="2334133"/>
                  </a:lnTo>
                  <a:lnTo>
                    <a:pt x="2771635" y="2286266"/>
                  </a:lnTo>
                  <a:lnTo>
                    <a:pt x="2771635" y="1494790"/>
                  </a:lnTo>
                  <a:close/>
                </a:path>
                <a:path w="2771775" h="2495550">
                  <a:moveTo>
                    <a:pt x="2771635" y="207276"/>
                  </a:moveTo>
                  <a:lnTo>
                    <a:pt x="2766047" y="159766"/>
                  </a:lnTo>
                  <a:lnTo>
                    <a:pt x="2750553" y="116090"/>
                  </a:lnTo>
                  <a:lnTo>
                    <a:pt x="2726042" y="77597"/>
                  </a:lnTo>
                  <a:lnTo>
                    <a:pt x="2693911" y="45466"/>
                  </a:lnTo>
                  <a:lnTo>
                    <a:pt x="2655430" y="21094"/>
                  </a:lnTo>
                  <a:lnTo>
                    <a:pt x="2611742" y="5461"/>
                  </a:lnTo>
                  <a:lnTo>
                    <a:pt x="2564117" y="0"/>
                  </a:lnTo>
                  <a:lnTo>
                    <a:pt x="1702816" y="0"/>
                  </a:lnTo>
                  <a:lnTo>
                    <a:pt x="1655305" y="5461"/>
                  </a:lnTo>
                  <a:lnTo>
                    <a:pt x="1611617" y="21094"/>
                  </a:lnTo>
                  <a:lnTo>
                    <a:pt x="1573136" y="45466"/>
                  </a:lnTo>
                  <a:lnTo>
                    <a:pt x="1541005" y="77597"/>
                  </a:lnTo>
                  <a:lnTo>
                    <a:pt x="1516507" y="116090"/>
                  </a:lnTo>
                  <a:lnTo>
                    <a:pt x="1500873" y="159766"/>
                  </a:lnTo>
                  <a:lnTo>
                    <a:pt x="1495425" y="207276"/>
                  </a:lnTo>
                  <a:lnTo>
                    <a:pt x="1495425" y="992505"/>
                  </a:lnTo>
                  <a:lnTo>
                    <a:pt x="1500873" y="1040003"/>
                  </a:lnTo>
                  <a:lnTo>
                    <a:pt x="1516507" y="1083703"/>
                  </a:lnTo>
                  <a:lnTo>
                    <a:pt x="1541005" y="1122184"/>
                  </a:lnTo>
                  <a:lnTo>
                    <a:pt x="1573136" y="1154188"/>
                  </a:lnTo>
                  <a:lnTo>
                    <a:pt x="1611617" y="1178687"/>
                  </a:lnTo>
                  <a:lnTo>
                    <a:pt x="1655305" y="1194308"/>
                  </a:lnTo>
                  <a:lnTo>
                    <a:pt x="1702816" y="1199781"/>
                  </a:lnTo>
                  <a:lnTo>
                    <a:pt x="2564117" y="1199781"/>
                  </a:lnTo>
                  <a:lnTo>
                    <a:pt x="2611742" y="1194308"/>
                  </a:lnTo>
                  <a:lnTo>
                    <a:pt x="2655430" y="1178687"/>
                  </a:lnTo>
                  <a:lnTo>
                    <a:pt x="2693911" y="1154188"/>
                  </a:lnTo>
                  <a:lnTo>
                    <a:pt x="2726042" y="1122184"/>
                  </a:lnTo>
                  <a:lnTo>
                    <a:pt x="2750553" y="1083703"/>
                  </a:lnTo>
                  <a:lnTo>
                    <a:pt x="2766047" y="1040003"/>
                  </a:lnTo>
                  <a:lnTo>
                    <a:pt x="2771635" y="992505"/>
                  </a:lnTo>
                  <a:lnTo>
                    <a:pt x="2771635" y="207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40558" y="1293431"/>
            <a:ext cx="42913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>
                <a:solidFill>
                  <a:srgbClr val="000000"/>
                </a:solidFill>
              </a:rPr>
              <a:t>GENERAL</a:t>
            </a:r>
            <a:r>
              <a:rPr dirty="0" spc="110">
                <a:solidFill>
                  <a:srgbClr val="000000"/>
                </a:solidFill>
              </a:rPr>
              <a:t> WASTE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05827" y="6216586"/>
            <a:ext cx="8134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5689" y="6023609"/>
            <a:ext cx="929005" cy="4794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-15875">
              <a:lnSpc>
                <a:spcPct val="105400"/>
              </a:lnSpc>
              <a:spcBef>
                <a:spcPts val="60"/>
              </a:spcBef>
            </a:pPr>
            <a:r>
              <a:rPr dirty="0" sz="950" spc="5" b="1">
                <a:solidFill>
                  <a:srgbClr val="312C2A"/>
                </a:solidFill>
                <a:latin typeface="Arial"/>
                <a:cs typeface="Arial"/>
              </a:rPr>
              <a:t>Polystyrene </a:t>
            </a:r>
            <a:r>
              <a:rPr dirty="0" sz="950" spc="1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312C2A"/>
                </a:solidFill>
                <a:latin typeface="Arial"/>
                <a:cs typeface="Arial"/>
              </a:rPr>
              <a:t>containers</a:t>
            </a:r>
            <a:r>
              <a:rPr dirty="0" sz="9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312C2A"/>
                </a:solidFill>
                <a:latin typeface="Arial"/>
                <a:cs typeface="Arial"/>
              </a:rPr>
              <a:t>and </a:t>
            </a:r>
            <a:r>
              <a:rPr dirty="0" sz="950" spc="-2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312C2A"/>
                </a:solidFill>
                <a:latin typeface="Arial"/>
                <a:cs typeface="Arial"/>
              </a:rPr>
              <a:t>packaging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8395" y="7414259"/>
            <a:ext cx="8610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  <a:p>
            <a:pPr marL="50800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7264" y="8707119"/>
            <a:ext cx="64389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04775">
              <a:lnSpc>
                <a:spcPts val="1200"/>
              </a:lnSpc>
              <a:spcBef>
                <a:spcPts val="190"/>
              </a:spcBef>
            </a:pP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Sweet 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2330" y="7512939"/>
            <a:ext cx="9175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acke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35200" y="8707119"/>
            <a:ext cx="115570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31775" marR="5080" indent="-219710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5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y 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plates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2203" y="4476750"/>
            <a:ext cx="6365240" cy="4886325"/>
            <a:chOff x="712203" y="4476750"/>
            <a:chExt cx="6365240" cy="4886325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5219700"/>
              <a:ext cx="1066800" cy="1066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6975" y="5324475"/>
              <a:ext cx="733425" cy="7810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0788" y="6710438"/>
              <a:ext cx="744816" cy="8282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5550" y="6591300"/>
              <a:ext cx="666750" cy="885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2203" y="7925180"/>
              <a:ext cx="1222768" cy="9389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8400" y="7981950"/>
              <a:ext cx="723900" cy="685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24300" y="4476750"/>
            <a:ext cx="2962275" cy="2066925"/>
            <a:chOff x="3924300" y="4476750"/>
            <a:chExt cx="2962275" cy="2066925"/>
          </a:xfrm>
        </p:grpSpPr>
        <p:sp>
          <p:nvSpPr>
            <p:cNvPr id="37" name="object 37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095750" y="53339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501515" y="6288659"/>
            <a:ext cx="4108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Paper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95750" y="6619875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59"/>
                </a:lnTo>
                <a:lnTo>
                  <a:pt x="1168641" y="1316609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09"/>
                </a:lnTo>
                <a:lnTo>
                  <a:pt x="78232" y="1341259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20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20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91"/>
                </a:lnTo>
                <a:lnTo>
                  <a:pt x="5448" y="1048258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97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97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58"/>
                </a:lnTo>
                <a:lnTo>
                  <a:pt x="1285735" y="1000391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59"/>
                </a:lnTo>
                <a:lnTo>
                  <a:pt x="2654554" y="1316609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09"/>
                </a:lnTo>
                <a:lnTo>
                  <a:pt x="1564132" y="1341259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20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20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91"/>
                </a:lnTo>
                <a:lnTo>
                  <a:pt x="1491348" y="1048258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97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97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58"/>
                </a:lnTo>
                <a:lnTo>
                  <a:pt x="2771635" y="1000391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892419" y="6288087"/>
            <a:ext cx="72834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Cardboard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76420" y="7422133"/>
            <a:ext cx="70993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35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k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38600" y="6543675"/>
            <a:ext cx="2333625" cy="942975"/>
            <a:chOff x="4038600" y="6543675"/>
            <a:chExt cx="2333625" cy="942975"/>
          </a:xfrm>
        </p:grpSpPr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00" y="6543675"/>
              <a:ext cx="1409700" cy="942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10275" y="6686550"/>
              <a:ext cx="361950" cy="80010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760720" y="7525131"/>
            <a:ext cx="9671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Plastic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46245" y="8682735"/>
            <a:ext cx="957580" cy="33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0" b="1">
                <a:latin typeface="Arial"/>
                <a:cs typeface="Arial"/>
              </a:rPr>
              <a:t>tubs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trays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38600" y="5448300"/>
            <a:ext cx="2762250" cy="3314700"/>
            <a:chOff x="4038600" y="5448300"/>
            <a:chExt cx="2762250" cy="3314700"/>
          </a:xfrm>
        </p:grpSpPr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8600" y="7905750"/>
              <a:ext cx="1409700" cy="857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7375" y="5448300"/>
              <a:ext cx="1133475" cy="7620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2450" y="5467350"/>
              <a:ext cx="676275" cy="809625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5809869" y="8802116"/>
            <a:ext cx="7753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56630" y="7856982"/>
            <a:ext cx="1261198" cy="1131061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23850"/>
            <a:ext cx="7105650" cy="10048875"/>
            <a:chOff x="228600" y="323850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3850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0" y="828675"/>
              <a:ext cx="4991100" cy="1514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0" y="828675"/>
              <a:ext cx="1514475" cy="15144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6750" y="5334000"/>
              <a:ext cx="1285875" cy="1209675"/>
            </a:xfrm>
            <a:custGeom>
              <a:avLst/>
              <a:gdLst/>
              <a:ahLst/>
              <a:cxnLst/>
              <a:rect l="l" t="t" r="r" b="b"/>
              <a:pathLst>
                <a:path w="1285875" h="1209675">
                  <a:moveTo>
                    <a:pt x="1076705" y="0"/>
                  </a:moveTo>
                  <a:lnTo>
                    <a:pt x="208953" y="0"/>
                  </a:lnTo>
                  <a:lnTo>
                    <a:pt x="161036" y="5460"/>
                  </a:lnTo>
                  <a:lnTo>
                    <a:pt x="117055" y="21209"/>
                  </a:lnTo>
                  <a:lnTo>
                    <a:pt x="78257" y="45846"/>
                  </a:lnTo>
                  <a:lnTo>
                    <a:pt x="45910" y="78232"/>
                  </a:lnTo>
                  <a:lnTo>
                    <a:pt x="21234" y="116966"/>
                  </a:lnTo>
                  <a:lnTo>
                    <a:pt x="5511" y="161035"/>
                  </a:lnTo>
                  <a:lnTo>
                    <a:pt x="0" y="208915"/>
                  </a:lnTo>
                  <a:lnTo>
                    <a:pt x="0" y="1000378"/>
                  </a:lnTo>
                  <a:lnTo>
                    <a:pt x="5511" y="1048258"/>
                  </a:lnTo>
                  <a:lnTo>
                    <a:pt x="21234" y="1092200"/>
                  </a:lnTo>
                  <a:lnTo>
                    <a:pt x="45910" y="1131061"/>
                  </a:lnTo>
                  <a:lnTo>
                    <a:pt x="78257" y="1163320"/>
                  </a:lnTo>
                  <a:lnTo>
                    <a:pt x="117055" y="1188084"/>
                  </a:lnTo>
                  <a:lnTo>
                    <a:pt x="161036" y="1203705"/>
                  </a:lnTo>
                  <a:lnTo>
                    <a:pt x="208953" y="1209294"/>
                  </a:lnTo>
                  <a:lnTo>
                    <a:pt x="1076705" y="1209294"/>
                  </a:lnTo>
                  <a:lnTo>
                    <a:pt x="1124585" y="1203705"/>
                  </a:lnTo>
                  <a:lnTo>
                    <a:pt x="1168654" y="1188084"/>
                  </a:lnTo>
                  <a:lnTo>
                    <a:pt x="1207389" y="1163320"/>
                  </a:lnTo>
                  <a:lnTo>
                    <a:pt x="1239773" y="1131061"/>
                  </a:lnTo>
                  <a:lnTo>
                    <a:pt x="1264411" y="1092200"/>
                  </a:lnTo>
                  <a:lnTo>
                    <a:pt x="1280160" y="1048258"/>
                  </a:lnTo>
                  <a:lnTo>
                    <a:pt x="1285748" y="1000378"/>
                  </a:lnTo>
                  <a:lnTo>
                    <a:pt x="1285748" y="208915"/>
                  </a:lnTo>
                  <a:lnTo>
                    <a:pt x="1280160" y="161035"/>
                  </a:lnTo>
                  <a:lnTo>
                    <a:pt x="1264411" y="116966"/>
                  </a:lnTo>
                  <a:lnTo>
                    <a:pt x="1239773" y="78232"/>
                  </a:lnTo>
                  <a:lnTo>
                    <a:pt x="1207389" y="45846"/>
                  </a:lnTo>
                  <a:lnTo>
                    <a:pt x="1168654" y="21209"/>
                  </a:lnTo>
                  <a:lnTo>
                    <a:pt x="1124585" y="5460"/>
                  </a:lnTo>
                  <a:lnTo>
                    <a:pt x="107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latin typeface="Arial"/>
                <a:cs typeface="Arial"/>
              </a:rPr>
              <a:t>Let’s</a:t>
            </a:r>
            <a:r>
              <a:rPr dirty="0" sz="2550" spc="195" b="1">
                <a:latin typeface="Arial"/>
                <a:cs typeface="Arial"/>
              </a:rPr>
              <a:t> </a:t>
            </a:r>
            <a:r>
              <a:rPr dirty="0" sz="2550" spc="15" b="1">
                <a:latin typeface="Arial"/>
                <a:cs typeface="Arial"/>
              </a:rPr>
              <a:t>recycle</a:t>
            </a:r>
            <a:r>
              <a:rPr dirty="0" sz="2550" spc="55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1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much</a:t>
            </a:r>
            <a:r>
              <a:rPr dirty="0" sz="2550" spc="20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90" b="1">
                <a:latin typeface="Arial"/>
                <a:cs typeface="Arial"/>
              </a:rPr>
              <a:t> </a:t>
            </a:r>
            <a:r>
              <a:rPr dirty="0" sz="2550" spc="-5" b="1"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latin typeface="Arial MT"/>
                <a:cs typeface="Arial MT"/>
              </a:rPr>
              <a:t>Does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your</a:t>
            </a:r>
            <a:r>
              <a:rPr dirty="0" sz="2100" spc="21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waste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belong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in</a:t>
            </a:r>
            <a:r>
              <a:rPr dirty="0" sz="2100" spc="114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6250" y="3686111"/>
            <a:ext cx="4981575" cy="6487160"/>
            <a:chOff x="476250" y="3686111"/>
            <a:chExt cx="4981575" cy="6487160"/>
          </a:xfrm>
        </p:grpSpPr>
        <p:sp>
          <p:nvSpPr>
            <p:cNvPr id="11" name="object 11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6750" y="5362574"/>
              <a:ext cx="2771775" cy="3762375"/>
            </a:xfrm>
            <a:custGeom>
              <a:avLst/>
              <a:gdLst/>
              <a:ahLst/>
              <a:cxnLst/>
              <a:rect l="l" t="t" r="r" b="b"/>
              <a:pathLst>
                <a:path w="2771775" h="3762375">
                  <a:moveTo>
                    <a:pt x="1285748" y="2761615"/>
                  </a:moveTo>
                  <a:lnTo>
                    <a:pt x="1280160" y="2713736"/>
                  </a:lnTo>
                  <a:lnTo>
                    <a:pt x="1264399" y="2669679"/>
                  </a:lnTo>
                  <a:lnTo>
                    <a:pt x="1239761" y="2630944"/>
                  </a:lnTo>
                  <a:lnTo>
                    <a:pt x="1207389" y="2598559"/>
                  </a:lnTo>
                  <a:lnTo>
                    <a:pt x="1168654" y="2573909"/>
                  </a:lnTo>
                  <a:lnTo>
                    <a:pt x="1124585" y="2558161"/>
                  </a:lnTo>
                  <a:lnTo>
                    <a:pt x="1076693" y="2552700"/>
                  </a:lnTo>
                  <a:lnTo>
                    <a:pt x="208953" y="2552700"/>
                  </a:lnTo>
                  <a:lnTo>
                    <a:pt x="161036" y="2558161"/>
                  </a:lnTo>
                  <a:lnTo>
                    <a:pt x="117043" y="2573909"/>
                  </a:lnTo>
                  <a:lnTo>
                    <a:pt x="78244" y="2598559"/>
                  </a:lnTo>
                  <a:lnTo>
                    <a:pt x="45910" y="2630944"/>
                  </a:lnTo>
                  <a:lnTo>
                    <a:pt x="21234" y="2669679"/>
                  </a:lnTo>
                  <a:lnTo>
                    <a:pt x="5499" y="2713736"/>
                  </a:lnTo>
                  <a:lnTo>
                    <a:pt x="0" y="2761615"/>
                  </a:lnTo>
                  <a:lnTo>
                    <a:pt x="0" y="3553091"/>
                  </a:lnTo>
                  <a:lnTo>
                    <a:pt x="5499" y="3600958"/>
                  </a:lnTo>
                  <a:lnTo>
                    <a:pt x="21234" y="3644900"/>
                  </a:lnTo>
                  <a:lnTo>
                    <a:pt x="45910" y="3683762"/>
                  </a:lnTo>
                  <a:lnTo>
                    <a:pt x="78244" y="3716020"/>
                  </a:lnTo>
                  <a:lnTo>
                    <a:pt x="117043" y="3740797"/>
                  </a:lnTo>
                  <a:lnTo>
                    <a:pt x="161036" y="3756406"/>
                  </a:lnTo>
                  <a:lnTo>
                    <a:pt x="208953" y="3762006"/>
                  </a:lnTo>
                  <a:lnTo>
                    <a:pt x="1076693" y="3762006"/>
                  </a:lnTo>
                  <a:lnTo>
                    <a:pt x="1124585" y="3756406"/>
                  </a:lnTo>
                  <a:lnTo>
                    <a:pt x="1168654" y="3740797"/>
                  </a:lnTo>
                  <a:lnTo>
                    <a:pt x="1207389" y="3716020"/>
                  </a:lnTo>
                  <a:lnTo>
                    <a:pt x="1239761" y="3683762"/>
                  </a:lnTo>
                  <a:lnTo>
                    <a:pt x="1264399" y="3644900"/>
                  </a:lnTo>
                  <a:lnTo>
                    <a:pt x="1280160" y="3600958"/>
                  </a:lnTo>
                  <a:lnTo>
                    <a:pt x="1285748" y="3553091"/>
                  </a:lnTo>
                  <a:lnTo>
                    <a:pt x="1285748" y="2761615"/>
                  </a:lnTo>
                  <a:close/>
                </a:path>
                <a:path w="2771775" h="3762375">
                  <a:moveTo>
                    <a:pt x="1285748" y="1474101"/>
                  </a:moveTo>
                  <a:lnTo>
                    <a:pt x="1280160" y="1426591"/>
                  </a:lnTo>
                  <a:lnTo>
                    <a:pt x="1264399" y="1382915"/>
                  </a:lnTo>
                  <a:lnTo>
                    <a:pt x="1239761" y="1344422"/>
                  </a:lnTo>
                  <a:lnTo>
                    <a:pt x="1207389" y="1312291"/>
                  </a:lnTo>
                  <a:lnTo>
                    <a:pt x="1168654" y="1287919"/>
                  </a:lnTo>
                  <a:lnTo>
                    <a:pt x="1124585" y="1272286"/>
                  </a:lnTo>
                  <a:lnTo>
                    <a:pt x="1076693" y="1266825"/>
                  </a:lnTo>
                  <a:lnTo>
                    <a:pt x="208953" y="1266825"/>
                  </a:lnTo>
                  <a:lnTo>
                    <a:pt x="161036" y="1272286"/>
                  </a:lnTo>
                  <a:lnTo>
                    <a:pt x="117043" y="1287919"/>
                  </a:lnTo>
                  <a:lnTo>
                    <a:pt x="78244" y="1312291"/>
                  </a:lnTo>
                  <a:lnTo>
                    <a:pt x="45910" y="1344422"/>
                  </a:lnTo>
                  <a:lnTo>
                    <a:pt x="21234" y="1382915"/>
                  </a:lnTo>
                  <a:lnTo>
                    <a:pt x="5499" y="1426591"/>
                  </a:lnTo>
                  <a:lnTo>
                    <a:pt x="0" y="1474101"/>
                  </a:lnTo>
                  <a:lnTo>
                    <a:pt x="0" y="2259330"/>
                  </a:lnTo>
                  <a:lnTo>
                    <a:pt x="5499" y="2306828"/>
                  </a:lnTo>
                  <a:lnTo>
                    <a:pt x="21234" y="2350528"/>
                  </a:lnTo>
                  <a:lnTo>
                    <a:pt x="45910" y="2389009"/>
                  </a:lnTo>
                  <a:lnTo>
                    <a:pt x="78244" y="2421013"/>
                  </a:lnTo>
                  <a:lnTo>
                    <a:pt x="117043" y="2445512"/>
                  </a:lnTo>
                  <a:lnTo>
                    <a:pt x="161036" y="2461133"/>
                  </a:lnTo>
                  <a:lnTo>
                    <a:pt x="208953" y="2466606"/>
                  </a:lnTo>
                  <a:lnTo>
                    <a:pt x="1076693" y="2466606"/>
                  </a:lnTo>
                  <a:lnTo>
                    <a:pt x="1124585" y="2461133"/>
                  </a:lnTo>
                  <a:lnTo>
                    <a:pt x="1168654" y="2445512"/>
                  </a:lnTo>
                  <a:lnTo>
                    <a:pt x="1207389" y="2421013"/>
                  </a:lnTo>
                  <a:lnTo>
                    <a:pt x="1239761" y="2389009"/>
                  </a:lnTo>
                  <a:lnTo>
                    <a:pt x="1264399" y="2350528"/>
                  </a:lnTo>
                  <a:lnTo>
                    <a:pt x="1280160" y="2306828"/>
                  </a:lnTo>
                  <a:lnTo>
                    <a:pt x="1285748" y="2259330"/>
                  </a:lnTo>
                  <a:lnTo>
                    <a:pt x="1285748" y="1474101"/>
                  </a:lnTo>
                  <a:close/>
                </a:path>
                <a:path w="2771775" h="3762375">
                  <a:moveTo>
                    <a:pt x="2771635" y="1494802"/>
                  </a:moveTo>
                  <a:lnTo>
                    <a:pt x="2766047" y="1446911"/>
                  </a:lnTo>
                  <a:lnTo>
                    <a:pt x="2750553" y="1402842"/>
                  </a:lnTo>
                  <a:lnTo>
                    <a:pt x="2726042" y="1364119"/>
                  </a:lnTo>
                  <a:lnTo>
                    <a:pt x="2693911" y="1331722"/>
                  </a:lnTo>
                  <a:lnTo>
                    <a:pt x="2655430" y="1307096"/>
                  </a:lnTo>
                  <a:lnTo>
                    <a:pt x="2611742" y="1291336"/>
                  </a:lnTo>
                  <a:lnTo>
                    <a:pt x="2564117" y="1285875"/>
                  </a:lnTo>
                  <a:lnTo>
                    <a:pt x="1702816" y="1285875"/>
                  </a:lnTo>
                  <a:lnTo>
                    <a:pt x="1655305" y="1291336"/>
                  </a:lnTo>
                  <a:lnTo>
                    <a:pt x="1611617" y="1307096"/>
                  </a:lnTo>
                  <a:lnTo>
                    <a:pt x="1573136" y="1331722"/>
                  </a:lnTo>
                  <a:lnTo>
                    <a:pt x="1541005" y="1364119"/>
                  </a:lnTo>
                  <a:lnTo>
                    <a:pt x="1516507" y="1402842"/>
                  </a:lnTo>
                  <a:lnTo>
                    <a:pt x="1500873" y="1446911"/>
                  </a:lnTo>
                  <a:lnTo>
                    <a:pt x="1495425" y="1494802"/>
                  </a:lnTo>
                  <a:lnTo>
                    <a:pt x="1495425" y="2286266"/>
                  </a:lnTo>
                  <a:lnTo>
                    <a:pt x="1500873" y="2334133"/>
                  </a:lnTo>
                  <a:lnTo>
                    <a:pt x="1516507" y="2378075"/>
                  </a:lnTo>
                  <a:lnTo>
                    <a:pt x="1541005" y="2416937"/>
                  </a:lnTo>
                  <a:lnTo>
                    <a:pt x="1573136" y="2449207"/>
                  </a:lnTo>
                  <a:lnTo>
                    <a:pt x="1611617" y="2473972"/>
                  </a:lnTo>
                  <a:lnTo>
                    <a:pt x="1655305" y="2489581"/>
                  </a:lnTo>
                  <a:lnTo>
                    <a:pt x="1702816" y="2495181"/>
                  </a:lnTo>
                  <a:lnTo>
                    <a:pt x="2564117" y="2495181"/>
                  </a:lnTo>
                  <a:lnTo>
                    <a:pt x="2611742" y="2489581"/>
                  </a:lnTo>
                  <a:lnTo>
                    <a:pt x="2655430" y="2473972"/>
                  </a:lnTo>
                  <a:lnTo>
                    <a:pt x="2693911" y="2449207"/>
                  </a:lnTo>
                  <a:lnTo>
                    <a:pt x="2726042" y="2416937"/>
                  </a:lnTo>
                  <a:lnTo>
                    <a:pt x="2750553" y="2378075"/>
                  </a:lnTo>
                  <a:lnTo>
                    <a:pt x="2766047" y="2334133"/>
                  </a:lnTo>
                  <a:lnTo>
                    <a:pt x="2771635" y="2286266"/>
                  </a:lnTo>
                  <a:lnTo>
                    <a:pt x="2771635" y="1494802"/>
                  </a:lnTo>
                  <a:close/>
                </a:path>
                <a:path w="2771775" h="3762375">
                  <a:moveTo>
                    <a:pt x="2771635" y="207276"/>
                  </a:moveTo>
                  <a:lnTo>
                    <a:pt x="2766047" y="159766"/>
                  </a:lnTo>
                  <a:lnTo>
                    <a:pt x="2750553" y="116090"/>
                  </a:lnTo>
                  <a:lnTo>
                    <a:pt x="2726042" y="77597"/>
                  </a:lnTo>
                  <a:lnTo>
                    <a:pt x="2693911" y="45466"/>
                  </a:lnTo>
                  <a:lnTo>
                    <a:pt x="2655430" y="21094"/>
                  </a:lnTo>
                  <a:lnTo>
                    <a:pt x="2611742" y="5461"/>
                  </a:lnTo>
                  <a:lnTo>
                    <a:pt x="2564117" y="0"/>
                  </a:lnTo>
                  <a:lnTo>
                    <a:pt x="1702816" y="0"/>
                  </a:lnTo>
                  <a:lnTo>
                    <a:pt x="1655305" y="5461"/>
                  </a:lnTo>
                  <a:lnTo>
                    <a:pt x="1611617" y="21094"/>
                  </a:lnTo>
                  <a:lnTo>
                    <a:pt x="1573136" y="45466"/>
                  </a:lnTo>
                  <a:lnTo>
                    <a:pt x="1541005" y="77597"/>
                  </a:lnTo>
                  <a:lnTo>
                    <a:pt x="1516507" y="116090"/>
                  </a:lnTo>
                  <a:lnTo>
                    <a:pt x="1500873" y="159766"/>
                  </a:lnTo>
                  <a:lnTo>
                    <a:pt x="1495425" y="207276"/>
                  </a:lnTo>
                  <a:lnTo>
                    <a:pt x="1495425" y="992505"/>
                  </a:lnTo>
                  <a:lnTo>
                    <a:pt x="1500873" y="1040015"/>
                  </a:lnTo>
                  <a:lnTo>
                    <a:pt x="1516507" y="1083691"/>
                  </a:lnTo>
                  <a:lnTo>
                    <a:pt x="1541005" y="1122172"/>
                  </a:lnTo>
                  <a:lnTo>
                    <a:pt x="1573136" y="1154188"/>
                  </a:lnTo>
                  <a:lnTo>
                    <a:pt x="1611617" y="1178687"/>
                  </a:lnTo>
                  <a:lnTo>
                    <a:pt x="1655305" y="1194320"/>
                  </a:lnTo>
                  <a:lnTo>
                    <a:pt x="1702816" y="1199781"/>
                  </a:lnTo>
                  <a:lnTo>
                    <a:pt x="2564117" y="1199781"/>
                  </a:lnTo>
                  <a:lnTo>
                    <a:pt x="2611742" y="1194320"/>
                  </a:lnTo>
                  <a:lnTo>
                    <a:pt x="2655430" y="1178687"/>
                  </a:lnTo>
                  <a:lnTo>
                    <a:pt x="2693911" y="1154188"/>
                  </a:lnTo>
                  <a:lnTo>
                    <a:pt x="2726042" y="1122172"/>
                  </a:lnTo>
                  <a:lnTo>
                    <a:pt x="2750553" y="1083691"/>
                  </a:lnTo>
                  <a:lnTo>
                    <a:pt x="2766047" y="1040015"/>
                  </a:lnTo>
                  <a:lnTo>
                    <a:pt x="2771635" y="992505"/>
                  </a:lnTo>
                  <a:lnTo>
                    <a:pt x="2771635" y="207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40558" y="1293431"/>
            <a:ext cx="42913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>
                <a:solidFill>
                  <a:srgbClr val="000000"/>
                </a:solidFill>
              </a:rPr>
              <a:t>GENERAL</a:t>
            </a:r>
            <a:r>
              <a:rPr dirty="0" spc="110">
                <a:solidFill>
                  <a:srgbClr val="000000"/>
                </a:solidFill>
              </a:rPr>
              <a:t> WASTE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34707" y="6023609"/>
            <a:ext cx="929005" cy="4794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-12700">
              <a:lnSpc>
                <a:spcPct val="105400"/>
              </a:lnSpc>
              <a:spcBef>
                <a:spcPts val="60"/>
              </a:spcBef>
            </a:pPr>
            <a:r>
              <a:rPr dirty="0" sz="950" spc="10" b="1">
                <a:solidFill>
                  <a:srgbClr val="312C2A"/>
                </a:solidFill>
                <a:latin typeface="Arial"/>
                <a:cs typeface="Arial"/>
              </a:rPr>
              <a:t>Polystyrene </a:t>
            </a:r>
            <a:r>
              <a:rPr dirty="0" sz="950" spc="1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312C2A"/>
                </a:solidFill>
                <a:latin typeface="Arial"/>
                <a:cs typeface="Arial"/>
              </a:rPr>
              <a:t>containers</a:t>
            </a:r>
            <a:r>
              <a:rPr dirty="0" sz="9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312C2A"/>
                </a:solidFill>
                <a:latin typeface="Arial"/>
                <a:cs typeface="Arial"/>
              </a:rPr>
              <a:t>and </a:t>
            </a:r>
            <a:r>
              <a:rPr dirty="0" sz="950" spc="-25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312C2A"/>
                </a:solidFill>
                <a:latin typeface="Arial"/>
                <a:cs typeface="Arial"/>
              </a:rPr>
              <a:t>packaging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8395" y="6144196"/>
            <a:ext cx="861060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50800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7264" y="8707119"/>
            <a:ext cx="64389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04775">
              <a:lnSpc>
                <a:spcPts val="1200"/>
              </a:lnSpc>
              <a:spcBef>
                <a:spcPts val="190"/>
              </a:spcBef>
            </a:pP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Sweet 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pp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2330" y="7512939"/>
            <a:ext cx="9175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acke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5200" y="7437056"/>
            <a:ext cx="1155700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6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t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  <a:p>
            <a:pPr algn="ctr" marR="10160">
              <a:lnSpc>
                <a:spcPts val="1230"/>
              </a:lnSpc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and</a:t>
            </a:r>
            <a:r>
              <a:rPr dirty="0" sz="1050" spc="-7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plates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2203" y="4476750"/>
            <a:ext cx="6365240" cy="4886325"/>
            <a:chOff x="712203" y="4476750"/>
            <a:chExt cx="6365240" cy="488632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025" y="5324475"/>
              <a:ext cx="733425" cy="7810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788" y="6710438"/>
              <a:ext cx="744816" cy="8282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5550" y="5324475"/>
              <a:ext cx="666750" cy="8858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203" y="7925180"/>
              <a:ext cx="1222768" cy="9389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8400" y="6715125"/>
              <a:ext cx="723900" cy="6858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24300" y="4476750"/>
            <a:ext cx="2962275" cy="2066925"/>
            <a:chOff x="3924300" y="4476750"/>
            <a:chExt cx="2962275" cy="2066925"/>
          </a:xfrm>
        </p:grpSpPr>
        <p:sp>
          <p:nvSpPr>
            <p:cNvPr id="34" name="object 34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095750" y="53339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358259" y="6155753"/>
            <a:ext cx="70612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>
              <a:lnSpc>
                <a:spcPts val="1230"/>
              </a:lnSpc>
              <a:spcBef>
                <a:spcPts val="100"/>
              </a:spcBef>
            </a:pPr>
            <a:r>
              <a:rPr dirty="0" sz="1050" spc="-25" b="1">
                <a:latin typeface="Arial"/>
                <a:cs typeface="Arial"/>
              </a:rPr>
              <a:t>P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90" b="1">
                <a:latin typeface="Arial"/>
                <a:cs typeface="Arial"/>
              </a:rPr>
              <a:t>e</a:t>
            </a:r>
            <a:r>
              <a:rPr dirty="0" sz="1050" b="1">
                <a:latin typeface="Arial"/>
                <a:cs typeface="Arial"/>
              </a:rPr>
              <a:t>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0" b="1">
                <a:latin typeface="Arial"/>
                <a:cs typeface="Arial"/>
              </a:rPr>
              <a:t>cardboard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095750" y="6619875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59"/>
                </a:lnTo>
                <a:lnTo>
                  <a:pt x="1168641" y="1316609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09"/>
                </a:lnTo>
                <a:lnTo>
                  <a:pt x="78232" y="1341259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20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20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91"/>
                </a:lnTo>
                <a:lnTo>
                  <a:pt x="5448" y="1048258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97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97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58"/>
                </a:lnTo>
                <a:lnTo>
                  <a:pt x="1285735" y="1000391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59"/>
                </a:lnTo>
                <a:lnTo>
                  <a:pt x="2654554" y="1316609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09"/>
                </a:lnTo>
                <a:lnTo>
                  <a:pt x="1564132" y="1341259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20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20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91"/>
                </a:lnTo>
                <a:lnTo>
                  <a:pt x="1491348" y="1048258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97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97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58"/>
                </a:lnTo>
                <a:lnTo>
                  <a:pt x="2771635" y="1000391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376420" y="7422133"/>
            <a:ext cx="70993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35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latin typeface="Arial"/>
                <a:cs typeface="Arial"/>
              </a:rPr>
              <a:t>d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k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38600" y="6543675"/>
            <a:ext cx="2333625" cy="942975"/>
            <a:chOff x="4038600" y="6543675"/>
            <a:chExt cx="2333625" cy="94297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8600" y="6543675"/>
              <a:ext cx="1409700" cy="94297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0275" y="6686550"/>
              <a:ext cx="361950" cy="8001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760720" y="7525131"/>
            <a:ext cx="9671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Plastic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46245" y="8682735"/>
            <a:ext cx="957580" cy="33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0" b="1">
                <a:latin typeface="Arial"/>
                <a:cs typeface="Arial"/>
              </a:rPr>
              <a:t>tubs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trays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38600" y="7905750"/>
            <a:ext cx="1409700" cy="85725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809869" y="8802116"/>
            <a:ext cx="7753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143375" y="5429250"/>
            <a:ext cx="2674620" cy="3559175"/>
            <a:chOff x="4143375" y="5429250"/>
            <a:chExt cx="2674620" cy="3559175"/>
          </a:xfrm>
        </p:grpSpPr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56630" y="7856982"/>
              <a:ext cx="1261198" cy="113106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3375" y="5429250"/>
              <a:ext cx="1143000" cy="76200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848350" y="6244844"/>
            <a:ext cx="8166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5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95950" y="5248275"/>
            <a:ext cx="1066800" cy="1066800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23850"/>
            <a:ext cx="7105650" cy="10048875"/>
            <a:chOff x="228600" y="323850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3850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775" y="828675"/>
              <a:ext cx="6591300" cy="1514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latin typeface="Arial"/>
                <a:cs typeface="Arial"/>
              </a:rPr>
              <a:t>Let’s</a:t>
            </a:r>
            <a:r>
              <a:rPr dirty="0" sz="2550" spc="195" b="1">
                <a:latin typeface="Arial"/>
                <a:cs typeface="Arial"/>
              </a:rPr>
              <a:t> </a:t>
            </a:r>
            <a:r>
              <a:rPr dirty="0" sz="2550" spc="15" b="1">
                <a:latin typeface="Arial"/>
                <a:cs typeface="Arial"/>
              </a:rPr>
              <a:t>recycle</a:t>
            </a:r>
            <a:r>
              <a:rPr dirty="0" sz="2550" spc="55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1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much</a:t>
            </a:r>
            <a:r>
              <a:rPr dirty="0" sz="2550" spc="20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90" b="1">
                <a:latin typeface="Arial"/>
                <a:cs typeface="Arial"/>
              </a:rPr>
              <a:t> </a:t>
            </a:r>
            <a:r>
              <a:rPr dirty="0" sz="2550" spc="-5" b="1"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latin typeface="Arial MT"/>
                <a:cs typeface="Arial MT"/>
              </a:rPr>
              <a:t>Does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your</a:t>
            </a:r>
            <a:r>
              <a:rPr dirty="0" sz="2100" spc="21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waste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belong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in</a:t>
            </a:r>
            <a:r>
              <a:rPr dirty="0" sz="2100" spc="114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6250" y="3686111"/>
            <a:ext cx="6600825" cy="6487160"/>
            <a:chOff x="476250" y="3686111"/>
            <a:chExt cx="6600825" cy="6487160"/>
          </a:xfrm>
        </p:grpSpPr>
        <p:sp>
          <p:nvSpPr>
            <p:cNvPr id="9" name="object 9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5325" y="7324725"/>
              <a:ext cx="1276350" cy="1790700"/>
            </a:xfrm>
            <a:custGeom>
              <a:avLst/>
              <a:gdLst/>
              <a:ahLst/>
              <a:cxnLst/>
              <a:rect l="l" t="t" r="r" b="b"/>
              <a:pathLst>
                <a:path w="1276350" h="1790700">
                  <a:moveTo>
                    <a:pt x="1063625" y="0"/>
                  </a:moveTo>
                  <a:lnTo>
                    <a:pt x="212725" y="0"/>
                  </a:lnTo>
                  <a:lnTo>
                    <a:pt x="163948" y="5618"/>
                  </a:lnTo>
                  <a:lnTo>
                    <a:pt x="119172" y="21623"/>
                  </a:lnTo>
                  <a:lnTo>
                    <a:pt x="79675" y="46736"/>
                  </a:lnTo>
                  <a:lnTo>
                    <a:pt x="46732" y="79680"/>
                  </a:lnTo>
                  <a:lnTo>
                    <a:pt x="21621" y="119178"/>
                  </a:lnTo>
                  <a:lnTo>
                    <a:pt x="5618" y="163952"/>
                  </a:lnTo>
                  <a:lnTo>
                    <a:pt x="0" y="212725"/>
                  </a:lnTo>
                  <a:lnTo>
                    <a:pt x="0" y="1577975"/>
                  </a:lnTo>
                  <a:lnTo>
                    <a:pt x="5618" y="1626747"/>
                  </a:lnTo>
                  <a:lnTo>
                    <a:pt x="21621" y="1671521"/>
                  </a:lnTo>
                  <a:lnTo>
                    <a:pt x="46732" y="1711019"/>
                  </a:lnTo>
                  <a:lnTo>
                    <a:pt x="79675" y="1743963"/>
                  </a:lnTo>
                  <a:lnTo>
                    <a:pt x="119172" y="1769076"/>
                  </a:lnTo>
                  <a:lnTo>
                    <a:pt x="163948" y="1785081"/>
                  </a:lnTo>
                  <a:lnTo>
                    <a:pt x="212725" y="1790700"/>
                  </a:lnTo>
                  <a:lnTo>
                    <a:pt x="1063625" y="1790700"/>
                  </a:lnTo>
                  <a:lnTo>
                    <a:pt x="1112397" y="1785081"/>
                  </a:lnTo>
                  <a:lnTo>
                    <a:pt x="1157171" y="1769076"/>
                  </a:lnTo>
                  <a:lnTo>
                    <a:pt x="1196669" y="1743963"/>
                  </a:lnTo>
                  <a:lnTo>
                    <a:pt x="1229613" y="1711019"/>
                  </a:lnTo>
                  <a:lnTo>
                    <a:pt x="1254726" y="1671521"/>
                  </a:lnTo>
                  <a:lnTo>
                    <a:pt x="1270731" y="1626747"/>
                  </a:lnTo>
                  <a:lnTo>
                    <a:pt x="1276350" y="1577975"/>
                  </a:lnTo>
                  <a:lnTo>
                    <a:pt x="1276350" y="212725"/>
                  </a:lnTo>
                  <a:lnTo>
                    <a:pt x="1270731" y="163952"/>
                  </a:lnTo>
                  <a:lnTo>
                    <a:pt x="1254726" y="119178"/>
                  </a:lnTo>
                  <a:lnTo>
                    <a:pt x="1229613" y="79680"/>
                  </a:lnTo>
                  <a:lnTo>
                    <a:pt x="1196669" y="46736"/>
                  </a:lnTo>
                  <a:lnTo>
                    <a:pt x="1157171" y="21623"/>
                  </a:lnTo>
                  <a:lnTo>
                    <a:pt x="1112397" y="5618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24300" y="4476750"/>
            <a:ext cx="2962275" cy="4648200"/>
            <a:chOff x="3924300" y="4476750"/>
            <a:chExt cx="2962275" cy="4648200"/>
          </a:xfrm>
        </p:grpSpPr>
        <p:sp>
          <p:nvSpPr>
            <p:cNvPr id="20" name="object 20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95750" y="5333999"/>
              <a:ext cx="2790825" cy="3790950"/>
            </a:xfrm>
            <a:custGeom>
              <a:avLst/>
              <a:gdLst/>
              <a:ahLst/>
              <a:cxnLst/>
              <a:rect l="l" t="t" r="r" b="b"/>
              <a:pathLst>
                <a:path w="2790825" h="3790950">
                  <a:moveTo>
                    <a:pt x="1285735" y="2790190"/>
                  </a:moveTo>
                  <a:lnTo>
                    <a:pt x="1280147" y="2742311"/>
                  </a:lnTo>
                  <a:lnTo>
                    <a:pt x="1264399" y="2698254"/>
                  </a:lnTo>
                  <a:lnTo>
                    <a:pt x="1239761" y="2659519"/>
                  </a:lnTo>
                  <a:lnTo>
                    <a:pt x="1207389" y="2627134"/>
                  </a:lnTo>
                  <a:lnTo>
                    <a:pt x="1168641" y="2602484"/>
                  </a:lnTo>
                  <a:lnTo>
                    <a:pt x="1124572" y="2586736"/>
                  </a:lnTo>
                  <a:lnTo>
                    <a:pt x="1076693" y="2581275"/>
                  </a:lnTo>
                  <a:lnTo>
                    <a:pt x="208915" y="2581275"/>
                  </a:lnTo>
                  <a:lnTo>
                    <a:pt x="161023" y="2586736"/>
                  </a:lnTo>
                  <a:lnTo>
                    <a:pt x="117094" y="2602484"/>
                  </a:lnTo>
                  <a:lnTo>
                    <a:pt x="78232" y="2627134"/>
                  </a:lnTo>
                  <a:lnTo>
                    <a:pt x="45834" y="2659519"/>
                  </a:lnTo>
                  <a:lnTo>
                    <a:pt x="21209" y="2698254"/>
                  </a:lnTo>
                  <a:lnTo>
                    <a:pt x="5448" y="2742311"/>
                  </a:lnTo>
                  <a:lnTo>
                    <a:pt x="0" y="2790190"/>
                  </a:lnTo>
                  <a:lnTo>
                    <a:pt x="0" y="3581666"/>
                  </a:lnTo>
                  <a:lnTo>
                    <a:pt x="5448" y="3629533"/>
                  </a:lnTo>
                  <a:lnTo>
                    <a:pt x="21209" y="3673475"/>
                  </a:lnTo>
                  <a:lnTo>
                    <a:pt x="45834" y="3712337"/>
                  </a:lnTo>
                  <a:lnTo>
                    <a:pt x="78232" y="3744595"/>
                  </a:lnTo>
                  <a:lnTo>
                    <a:pt x="117094" y="3769372"/>
                  </a:lnTo>
                  <a:lnTo>
                    <a:pt x="161023" y="3784981"/>
                  </a:lnTo>
                  <a:lnTo>
                    <a:pt x="208915" y="3790581"/>
                  </a:lnTo>
                  <a:lnTo>
                    <a:pt x="1076693" y="3790581"/>
                  </a:lnTo>
                  <a:lnTo>
                    <a:pt x="1124572" y="3784981"/>
                  </a:lnTo>
                  <a:lnTo>
                    <a:pt x="1168641" y="3769372"/>
                  </a:lnTo>
                  <a:lnTo>
                    <a:pt x="1207389" y="3744595"/>
                  </a:lnTo>
                  <a:lnTo>
                    <a:pt x="1239761" y="3712337"/>
                  </a:lnTo>
                  <a:lnTo>
                    <a:pt x="1264399" y="3673475"/>
                  </a:lnTo>
                  <a:lnTo>
                    <a:pt x="1280147" y="3629533"/>
                  </a:lnTo>
                  <a:lnTo>
                    <a:pt x="1285735" y="3581666"/>
                  </a:lnTo>
                  <a:lnTo>
                    <a:pt x="1285735" y="2790190"/>
                  </a:lnTo>
                  <a:close/>
                </a:path>
                <a:path w="2790825" h="3790950">
                  <a:moveTo>
                    <a:pt x="1285735" y="1494802"/>
                  </a:moveTo>
                  <a:lnTo>
                    <a:pt x="1280147" y="1446911"/>
                  </a:lnTo>
                  <a:lnTo>
                    <a:pt x="1264399" y="1402842"/>
                  </a:lnTo>
                  <a:lnTo>
                    <a:pt x="1239761" y="1364119"/>
                  </a:lnTo>
                  <a:lnTo>
                    <a:pt x="1207389" y="1331722"/>
                  </a:lnTo>
                  <a:lnTo>
                    <a:pt x="1168641" y="1307096"/>
                  </a:lnTo>
                  <a:lnTo>
                    <a:pt x="1124572" y="1291336"/>
                  </a:lnTo>
                  <a:lnTo>
                    <a:pt x="1076693" y="1285875"/>
                  </a:lnTo>
                  <a:lnTo>
                    <a:pt x="208915" y="1285875"/>
                  </a:lnTo>
                  <a:lnTo>
                    <a:pt x="161023" y="1291336"/>
                  </a:lnTo>
                  <a:lnTo>
                    <a:pt x="117094" y="1307096"/>
                  </a:lnTo>
                  <a:lnTo>
                    <a:pt x="78232" y="1331722"/>
                  </a:lnTo>
                  <a:lnTo>
                    <a:pt x="45834" y="1364119"/>
                  </a:lnTo>
                  <a:lnTo>
                    <a:pt x="21209" y="1402842"/>
                  </a:lnTo>
                  <a:lnTo>
                    <a:pt x="5448" y="1446911"/>
                  </a:lnTo>
                  <a:lnTo>
                    <a:pt x="0" y="1494802"/>
                  </a:lnTo>
                  <a:lnTo>
                    <a:pt x="0" y="2286266"/>
                  </a:lnTo>
                  <a:lnTo>
                    <a:pt x="5448" y="2334133"/>
                  </a:lnTo>
                  <a:lnTo>
                    <a:pt x="21209" y="2378075"/>
                  </a:lnTo>
                  <a:lnTo>
                    <a:pt x="45834" y="2416937"/>
                  </a:lnTo>
                  <a:lnTo>
                    <a:pt x="78232" y="2449207"/>
                  </a:lnTo>
                  <a:lnTo>
                    <a:pt x="117094" y="2473972"/>
                  </a:lnTo>
                  <a:lnTo>
                    <a:pt x="161023" y="2489581"/>
                  </a:lnTo>
                  <a:lnTo>
                    <a:pt x="208915" y="2495181"/>
                  </a:lnTo>
                  <a:lnTo>
                    <a:pt x="1076693" y="2495181"/>
                  </a:lnTo>
                  <a:lnTo>
                    <a:pt x="1124572" y="2489581"/>
                  </a:lnTo>
                  <a:lnTo>
                    <a:pt x="1168641" y="2473972"/>
                  </a:lnTo>
                  <a:lnTo>
                    <a:pt x="1207389" y="2449207"/>
                  </a:lnTo>
                  <a:lnTo>
                    <a:pt x="1239761" y="2416937"/>
                  </a:lnTo>
                  <a:lnTo>
                    <a:pt x="1264399" y="2378075"/>
                  </a:lnTo>
                  <a:lnTo>
                    <a:pt x="1280147" y="2334133"/>
                  </a:lnTo>
                  <a:lnTo>
                    <a:pt x="1285735" y="2286266"/>
                  </a:lnTo>
                  <a:lnTo>
                    <a:pt x="1285735" y="1494802"/>
                  </a:lnTo>
                  <a:close/>
                </a:path>
                <a:path w="2790825" h="3790950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3790950">
                  <a:moveTo>
                    <a:pt x="2771635" y="2790190"/>
                  </a:moveTo>
                  <a:lnTo>
                    <a:pt x="2766047" y="2742311"/>
                  </a:lnTo>
                  <a:lnTo>
                    <a:pt x="2750299" y="2698254"/>
                  </a:lnTo>
                  <a:lnTo>
                    <a:pt x="2725661" y="2659519"/>
                  </a:lnTo>
                  <a:lnTo>
                    <a:pt x="2693289" y="2627134"/>
                  </a:lnTo>
                  <a:lnTo>
                    <a:pt x="2654554" y="2602484"/>
                  </a:lnTo>
                  <a:lnTo>
                    <a:pt x="2610472" y="2586736"/>
                  </a:lnTo>
                  <a:lnTo>
                    <a:pt x="2562606" y="2581275"/>
                  </a:lnTo>
                  <a:lnTo>
                    <a:pt x="1694815" y="2581275"/>
                  </a:lnTo>
                  <a:lnTo>
                    <a:pt x="1646923" y="2586736"/>
                  </a:lnTo>
                  <a:lnTo>
                    <a:pt x="1602994" y="2602484"/>
                  </a:lnTo>
                  <a:lnTo>
                    <a:pt x="1564132" y="2627134"/>
                  </a:lnTo>
                  <a:lnTo>
                    <a:pt x="1531734" y="2659519"/>
                  </a:lnTo>
                  <a:lnTo>
                    <a:pt x="1507109" y="2698254"/>
                  </a:lnTo>
                  <a:lnTo>
                    <a:pt x="1491348" y="2742311"/>
                  </a:lnTo>
                  <a:lnTo>
                    <a:pt x="1485900" y="2790190"/>
                  </a:lnTo>
                  <a:lnTo>
                    <a:pt x="1485900" y="3581666"/>
                  </a:lnTo>
                  <a:lnTo>
                    <a:pt x="1491348" y="3629533"/>
                  </a:lnTo>
                  <a:lnTo>
                    <a:pt x="1507109" y="3673475"/>
                  </a:lnTo>
                  <a:lnTo>
                    <a:pt x="1531734" y="3712337"/>
                  </a:lnTo>
                  <a:lnTo>
                    <a:pt x="1564132" y="3744595"/>
                  </a:lnTo>
                  <a:lnTo>
                    <a:pt x="1602994" y="3769372"/>
                  </a:lnTo>
                  <a:lnTo>
                    <a:pt x="1646923" y="3784981"/>
                  </a:lnTo>
                  <a:lnTo>
                    <a:pt x="1694815" y="3790581"/>
                  </a:lnTo>
                  <a:lnTo>
                    <a:pt x="2562606" y="3790581"/>
                  </a:lnTo>
                  <a:lnTo>
                    <a:pt x="2610472" y="3784981"/>
                  </a:lnTo>
                  <a:lnTo>
                    <a:pt x="2654554" y="3769372"/>
                  </a:lnTo>
                  <a:lnTo>
                    <a:pt x="2693289" y="3744595"/>
                  </a:lnTo>
                  <a:lnTo>
                    <a:pt x="2725661" y="3712337"/>
                  </a:lnTo>
                  <a:lnTo>
                    <a:pt x="2750299" y="3673475"/>
                  </a:lnTo>
                  <a:lnTo>
                    <a:pt x="2766047" y="3629533"/>
                  </a:lnTo>
                  <a:lnTo>
                    <a:pt x="2771635" y="3581666"/>
                  </a:lnTo>
                  <a:lnTo>
                    <a:pt x="2771635" y="2790190"/>
                  </a:lnTo>
                  <a:close/>
                </a:path>
                <a:path w="2790825" h="3790950">
                  <a:moveTo>
                    <a:pt x="2771635" y="1494802"/>
                  </a:moveTo>
                  <a:lnTo>
                    <a:pt x="2766047" y="1446911"/>
                  </a:lnTo>
                  <a:lnTo>
                    <a:pt x="2750299" y="1402842"/>
                  </a:lnTo>
                  <a:lnTo>
                    <a:pt x="2725661" y="1364119"/>
                  </a:lnTo>
                  <a:lnTo>
                    <a:pt x="2693289" y="1331722"/>
                  </a:lnTo>
                  <a:lnTo>
                    <a:pt x="2654554" y="1307096"/>
                  </a:lnTo>
                  <a:lnTo>
                    <a:pt x="2610472" y="1291336"/>
                  </a:lnTo>
                  <a:lnTo>
                    <a:pt x="2562606" y="1285875"/>
                  </a:lnTo>
                  <a:lnTo>
                    <a:pt x="1694815" y="1285875"/>
                  </a:lnTo>
                  <a:lnTo>
                    <a:pt x="1646923" y="1291336"/>
                  </a:lnTo>
                  <a:lnTo>
                    <a:pt x="1602994" y="1307096"/>
                  </a:lnTo>
                  <a:lnTo>
                    <a:pt x="1564132" y="1331722"/>
                  </a:lnTo>
                  <a:lnTo>
                    <a:pt x="1531734" y="1364119"/>
                  </a:lnTo>
                  <a:lnTo>
                    <a:pt x="1507109" y="1402842"/>
                  </a:lnTo>
                  <a:lnTo>
                    <a:pt x="1491348" y="1446911"/>
                  </a:lnTo>
                  <a:lnTo>
                    <a:pt x="1485900" y="1494802"/>
                  </a:lnTo>
                  <a:lnTo>
                    <a:pt x="1485900" y="2286266"/>
                  </a:lnTo>
                  <a:lnTo>
                    <a:pt x="1491348" y="2334133"/>
                  </a:lnTo>
                  <a:lnTo>
                    <a:pt x="1507109" y="2378075"/>
                  </a:lnTo>
                  <a:lnTo>
                    <a:pt x="1531734" y="2416937"/>
                  </a:lnTo>
                  <a:lnTo>
                    <a:pt x="1564132" y="2449207"/>
                  </a:lnTo>
                  <a:lnTo>
                    <a:pt x="1602994" y="2473972"/>
                  </a:lnTo>
                  <a:lnTo>
                    <a:pt x="1646923" y="2489581"/>
                  </a:lnTo>
                  <a:lnTo>
                    <a:pt x="1694815" y="2495181"/>
                  </a:lnTo>
                  <a:lnTo>
                    <a:pt x="2562606" y="2495181"/>
                  </a:lnTo>
                  <a:lnTo>
                    <a:pt x="2610472" y="2489581"/>
                  </a:lnTo>
                  <a:lnTo>
                    <a:pt x="2654554" y="2473972"/>
                  </a:lnTo>
                  <a:lnTo>
                    <a:pt x="2693289" y="2449207"/>
                  </a:lnTo>
                  <a:lnTo>
                    <a:pt x="2725661" y="2416937"/>
                  </a:lnTo>
                  <a:lnTo>
                    <a:pt x="2750299" y="2378075"/>
                  </a:lnTo>
                  <a:lnTo>
                    <a:pt x="2766047" y="2334133"/>
                  </a:lnTo>
                  <a:lnTo>
                    <a:pt x="2771635" y="2286266"/>
                  </a:lnTo>
                  <a:lnTo>
                    <a:pt x="2771635" y="1494802"/>
                  </a:lnTo>
                  <a:close/>
                </a:path>
                <a:path w="2790825" h="3790950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555235" y="7525702"/>
            <a:ext cx="39624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5" b="1">
                <a:latin typeface="Arial"/>
                <a:cs typeface="Arial"/>
              </a:rPr>
              <a:t>P</a:t>
            </a:r>
            <a:r>
              <a:rPr dirty="0" sz="1050" spc="-60" b="1">
                <a:latin typeface="Arial"/>
                <a:cs typeface="Arial"/>
              </a:rPr>
              <a:t>y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90" b="1">
                <a:latin typeface="Arial"/>
                <a:cs typeface="Arial"/>
              </a:rPr>
              <a:t>e</a:t>
            </a:r>
            <a:r>
              <a:rPr dirty="0" sz="1050" b="1"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5401" y="7525131"/>
            <a:ext cx="736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latin typeface="Arial"/>
                <a:cs typeface="Arial"/>
              </a:rPr>
              <a:t>B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5" b="1">
                <a:latin typeface="Arial"/>
                <a:cs typeface="Arial"/>
              </a:rPr>
              <a:t>ac</a:t>
            </a:r>
            <a:r>
              <a:rPr dirty="0" sz="1050" spc="-5" b="1">
                <a:latin typeface="Arial"/>
                <a:cs typeface="Arial"/>
              </a:rPr>
              <a:t>k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b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spc="-5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0750" y="8820467"/>
            <a:ext cx="41402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10" b="1">
                <a:latin typeface="Arial"/>
                <a:cs typeface="Arial"/>
              </a:rPr>
              <a:t>k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90239" y="1295717"/>
            <a:ext cx="16922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90">
                <a:solidFill>
                  <a:srgbClr val="037470"/>
                </a:solidFill>
              </a:rPr>
              <a:t>G</a:t>
            </a:r>
            <a:r>
              <a:rPr dirty="0" spc="195">
                <a:solidFill>
                  <a:srgbClr val="037470"/>
                </a:solidFill>
              </a:rPr>
              <a:t>L</a:t>
            </a:r>
            <a:r>
              <a:rPr dirty="0" spc="95">
                <a:solidFill>
                  <a:srgbClr val="037470"/>
                </a:solidFill>
              </a:rPr>
              <a:t>A</a:t>
            </a:r>
            <a:r>
              <a:rPr dirty="0" spc="215">
                <a:solidFill>
                  <a:srgbClr val="037470"/>
                </a:solidFill>
              </a:rPr>
              <a:t>S</a:t>
            </a:r>
            <a:r>
              <a:rPr dirty="0">
                <a:solidFill>
                  <a:srgbClr val="037470"/>
                </a:solidFill>
              </a:rPr>
              <a:t>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9309" y="6152896"/>
            <a:ext cx="698500" cy="3378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9525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latin typeface="Arial"/>
                <a:cs typeface="Arial"/>
              </a:rPr>
              <a:t>P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p</a:t>
            </a:r>
            <a:r>
              <a:rPr dirty="0" sz="1050" spc="85" b="1">
                <a:latin typeface="Arial"/>
                <a:cs typeface="Arial"/>
              </a:rPr>
              <a:t>e</a:t>
            </a:r>
            <a:r>
              <a:rPr dirty="0" sz="1050" spc="-5" b="1">
                <a:latin typeface="Arial"/>
                <a:cs typeface="Arial"/>
              </a:rPr>
              <a:t>r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5" b="1">
                <a:latin typeface="Arial"/>
                <a:cs typeface="Arial"/>
              </a:rPr>
              <a:t>ca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30" b="1">
                <a:latin typeface="Arial"/>
                <a:cs typeface="Arial"/>
              </a:rPr>
              <a:t>dbo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-40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4375" y="5334000"/>
            <a:ext cx="6086475" cy="1790700"/>
            <a:chOff x="714375" y="5334000"/>
            <a:chExt cx="6086475" cy="179070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7375" y="5419725"/>
              <a:ext cx="1133475" cy="7620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4375" y="5334000"/>
              <a:ext cx="1285875" cy="1790700"/>
            </a:xfrm>
            <a:custGeom>
              <a:avLst/>
              <a:gdLst/>
              <a:ahLst/>
              <a:cxnLst/>
              <a:rect l="l" t="t" r="r" b="b"/>
              <a:pathLst>
                <a:path w="1285875" h="1790700">
                  <a:moveTo>
                    <a:pt x="1071498" y="0"/>
                  </a:moveTo>
                  <a:lnTo>
                    <a:pt x="214312" y="0"/>
                  </a:lnTo>
                  <a:lnTo>
                    <a:pt x="165171" y="5663"/>
                  </a:lnTo>
                  <a:lnTo>
                    <a:pt x="120062" y="21795"/>
                  </a:lnTo>
                  <a:lnTo>
                    <a:pt x="80269" y="47106"/>
                  </a:lnTo>
                  <a:lnTo>
                    <a:pt x="47081" y="80308"/>
                  </a:lnTo>
                  <a:lnTo>
                    <a:pt x="21782" y="120113"/>
                  </a:lnTo>
                  <a:lnTo>
                    <a:pt x="5660" y="165231"/>
                  </a:lnTo>
                  <a:lnTo>
                    <a:pt x="0" y="214376"/>
                  </a:lnTo>
                  <a:lnTo>
                    <a:pt x="0" y="1576323"/>
                  </a:lnTo>
                  <a:lnTo>
                    <a:pt x="5660" y="1625468"/>
                  </a:lnTo>
                  <a:lnTo>
                    <a:pt x="21782" y="1670586"/>
                  </a:lnTo>
                  <a:lnTo>
                    <a:pt x="47081" y="1710391"/>
                  </a:lnTo>
                  <a:lnTo>
                    <a:pt x="80269" y="1743593"/>
                  </a:lnTo>
                  <a:lnTo>
                    <a:pt x="120062" y="1768904"/>
                  </a:lnTo>
                  <a:lnTo>
                    <a:pt x="165171" y="1785036"/>
                  </a:lnTo>
                  <a:lnTo>
                    <a:pt x="214312" y="1790700"/>
                  </a:lnTo>
                  <a:lnTo>
                    <a:pt x="1071498" y="1790700"/>
                  </a:lnTo>
                  <a:lnTo>
                    <a:pt x="1120643" y="1785036"/>
                  </a:lnTo>
                  <a:lnTo>
                    <a:pt x="1165761" y="1768904"/>
                  </a:lnTo>
                  <a:lnTo>
                    <a:pt x="1205566" y="1743593"/>
                  </a:lnTo>
                  <a:lnTo>
                    <a:pt x="1238768" y="1710391"/>
                  </a:lnTo>
                  <a:lnTo>
                    <a:pt x="1264079" y="1670586"/>
                  </a:lnTo>
                  <a:lnTo>
                    <a:pt x="1280211" y="1625468"/>
                  </a:lnTo>
                  <a:lnTo>
                    <a:pt x="1285875" y="1576323"/>
                  </a:lnTo>
                  <a:lnTo>
                    <a:pt x="1285875" y="214376"/>
                  </a:lnTo>
                  <a:lnTo>
                    <a:pt x="1280211" y="165231"/>
                  </a:lnTo>
                  <a:lnTo>
                    <a:pt x="1264079" y="120113"/>
                  </a:lnTo>
                  <a:lnTo>
                    <a:pt x="1238768" y="80308"/>
                  </a:lnTo>
                  <a:lnTo>
                    <a:pt x="1205566" y="47106"/>
                  </a:lnTo>
                  <a:lnTo>
                    <a:pt x="1165761" y="21795"/>
                  </a:lnTo>
                  <a:lnTo>
                    <a:pt x="1120643" y="5663"/>
                  </a:lnTo>
                  <a:lnTo>
                    <a:pt x="1071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4211954" y="6253416"/>
            <a:ext cx="111760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Arial"/>
                <a:cs typeface="Arial"/>
              </a:rPr>
              <a:t>D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10" b="1">
                <a:latin typeface="Arial"/>
                <a:cs typeface="Arial"/>
              </a:rPr>
              <a:t>k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10" b="1">
                <a:latin typeface="Arial"/>
                <a:cs typeface="Arial"/>
              </a:rPr>
              <a:t>asse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0285" y="6807898"/>
            <a:ext cx="6718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j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14550" y="5334000"/>
            <a:ext cx="1276350" cy="1790700"/>
          </a:xfrm>
          <a:custGeom>
            <a:avLst/>
            <a:gdLst/>
            <a:ahLst/>
            <a:cxnLst/>
            <a:rect l="l" t="t" r="r" b="b"/>
            <a:pathLst>
              <a:path w="1276350" h="1790700">
                <a:moveTo>
                  <a:pt x="1063625" y="0"/>
                </a:moveTo>
                <a:lnTo>
                  <a:pt x="212725" y="0"/>
                </a:lnTo>
                <a:lnTo>
                  <a:pt x="163952" y="5618"/>
                </a:lnTo>
                <a:lnTo>
                  <a:pt x="119178" y="21623"/>
                </a:lnTo>
                <a:lnTo>
                  <a:pt x="79680" y="46736"/>
                </a:lnTo>
                <a:lnTo>
                  <a:pt x="46736" y="79680"/>
                </a:lnTo>
                <a:lnTo>
                  <a:pt x="21623" y="119178"/>
                </a:lnTo>
                <a:lnTo>
                  <a:pt x="5618" y="163952"/>
                </a:lnTo>
                <a:lnTo>
                  <a:pt x="0" y="212725"/>
                </a:lnTo>
                <a:lnTo>
                  <a:pt x="0" y="1577975"/>
                </a:lnTo>
                <a:lnTo>
                  <a:pt x="5618" y="1626747"/>
                </a:lnTo>
                <a:lnTo>
                  <a:pt x="21623" y="1671521"/>
                </a:lnTo>
                <a:lnTo>
                  <a:pt x="46736" y="1711019"/>
                </a:lnTo>
                <a:lnTo>
                  <a:pt x="79680" y="1743963"/>
                </a:lnTo>
                <a:lnTo>
                  <a:pt x="119178" y="1769076"/>
                </a:lnTo>
                <a:lnTo>
                  <a:pt x="163952" y="1785081"/>
                </a:lnTo>
                <a:lnTo>
                  <a:pt x="212725" y="1790700"/>
                </a:lnTo>
                <a:lnTo>
                  <a:pt x="1063625" y="1790700"/>
                </a:lnTo>
                <a:lnTo>
                  <a:pt x="1112397" y="1785081"/>
                </a:lnTo>
                <a:lnTo>
                  <a:pt x="1157171" y="1769076"/>
                </a:lnTo>
                <a:lnTo>
                  <a:pt x="1196669" y="1743963"/>
                </a:lnTo>
                <a:lnTo>
                  <a:pt x="1229613" y="1711019"/>
                </a:lnTo>
                <a:lnTo>
                  <a:pt x="1254726" y="1671521"/>
                </a:lnTo>
                <a:lnTo>
                  <a:pt x="1270731" y="1626747"/>
                </a:lnTo>
                <a:lnTo>
                  <a:pt x="1276350" y="1577975"/>
                </a:lnTo>
                <a:lnTo>
                  <a:pt x="1276350" y="212725"/>
                </a:lnTo>
                <a:lnTo>
                  <a:pt x="1270731" y="163952"/>
                </a:lnTo>
                <a:lnTo>
                  <a:pt x="1254726" y="119178"/>
                </a:lnTo>
                <a:lnTo>
                  <a:pt x="1229613" y="79680"/>
                </a:lnTo>
                <a:lnTo>
                  <a:pt x="1196669" y="46736"/>
                </a:lnTo>
                <a:lnTo>
                  <a:pt x="1157171" y="21623"/>
                </a:lnTo>
                <a:lnTo>
                  <a:pt x="1112397" y="5618"/>
                </a:lnTo>
                <a:lnTo>
                  <a:pt x="1063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344801" y="6740143"/>
            <a:ext cx="80581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67834" y="8831198"/>
            <a:ext cx="96646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14375" y="5419725"/>
            <a:ext cx="4162425" cy="3705225"/>
            <a:chOff x="714375" y="5419725"/>
            <a:chExt cx="4162425" cy="3705225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4375" y="7991475"/>
              <a:ext cx="352425" cy="8001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14550" y="7324725"/>
              <a:ext cx="1276350" cy="1800225"/>
            </a:xfrm>
            <a:custGeom>
              <a:avLst/>
              <a:gdLst/>
              <a:ahLst/>
              <a:cxnLst/>
              <a:rect l="l" t="t" r="r" b="b"/>
              <a:pathLst>
                <a:path w="1276350" h="1800225">
                  <a:moveTo>
                    <a:pt x="1063625" y="0"/>
                  </a:moveTo>
                  <a:lnTo>
                    <a:pt x="212725" y="0"/>
                  </a:lnTo>
                  <a:lnTo>
                    <a:pt x="163952" y="5618"/>
                  </a:lnTo>
                  <a:lnTo>
                    <a:pt x="119178" y="21623"/>
                  </a:lnTo>
                  <a:lnTo>
                    <a:pt x="79680" y="46736"/>
                  </a:lnTo>
                  <a:lnTo>
                    <a:pt x="46736" y="79680"/>
                  </a:lnTo>
                  <a:lnTo>
                    <a:pt x="21623" y="119178"/>
                  </a:lnTo>
                  <a:lnTo>
                    <a:pt x="5618" y="163952"/>
                  </a:lnTo>
                  <a:lnTo>
                    <a:pt x="0" y="212725"/>
                  </a:lnTo>
                  <a:lnTo>
                    <a:pt x="0" y="1587500"/>
                  </a:lnTo>
                  <a:lnTo>
                    <a:pt x="5618" y="1636272"/>
                  </a:lnTo>
                  <a:lnTo>
                    <a:pt x="21623" y="1681046"/>
                  </a:lnTo>
                  <a:lnTo>
                    <a:pt x="46736" y="1720544"/>
                  </a:lnTo>
                  <a:lnTo>
                    <a:pt x="79680" y="1753488"/>
                  </a:lnTo>
                  <a:lnTo>
                    <a:pt x="119178" y="1778601"/>
                  </a:lnTo>
                  <a:lnTo>
                    <a:pt x="163952" y="1794606"/>
                  </a:lnTo>
                  <a:lnTo>
                    <a:pt x="212725" y="1800225"/>
                  </a:lnTo>
                  <a:lnTo>
                    <a:pt x="1063625" y="1800225"/>
                  </a:lnTo>
                  <a:lnTo>
                    <a:pt x="1112397" y="1794606"/>
                  </a:lnTo>
                  <a:lnTo>
                    <a:pt x="1157171" y="1778601"/>
                  </a:lnTo>
                  <a:lnTo>
                    <a:pt x="1196669" y="1753488"/>
                  </a:lnTo>
                  <a:lnTo>
                    <a:pt x="1229613" y="1720544"/>
                  </a:lnTo>
                  <a:lnTo>
                    <a:pt x="1254726" y="1681046"/>
                  </a:lnTo>
                  <a:lnTo>
                    <a:pt x="1270731" y="1636272"/>
                  </a:lnTo>
                  <a:lnTo>
                    <a:pt x="1276350" y="1587500"/>
                  </a:lnTo>
                  <a:lnTo>
                    <a:pt x="1276350" y="212725"/>
                  </a:lnTo>
                  <a:lnTo>
                    <a:pt x="1270731" y="163952"/>
                  </a:lnTo>
                  <a:lnTo>
                    <a:pt x="1254726" y="119178"/>
                  </a:lnTo>
                  <a:lnTo>
                    <a:pt x="1229613" y="79680"/>
                  </a:lnTo>
                  <a:lnTo>
                    <a:pt x="1196669" y="46736"/>
                  </a:lnTo>
                  <a:lnTo>
                    <a:pt x="1157171" y="21623"/>
                  </a:lnTo>
                  <a:lnTo>
                    <a:pt x="1112397" y="5618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375" y="5419725"/>
              <a:ext cx="1333500" cy="131445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84567" y="8691498"/>
            <a:ext cx="75565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Clear</a:t>
            </a:r>
            <a:r>
              <a:rPr dirty="0" sz="1050" spc="-7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glass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45054" y="8691498"/>
            <a:ext cx="83248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B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-3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g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as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04875" y="5438775"/>
            <a:ext cx="5972175" cy="3448050"/>
            <a:chOff x="904875" y="5438775"/>
            <a:chExt cx="5972175" cy="3448050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33625" y="7448550"/>
              <a:ext cx="847725" cy="12763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4875" y="7448550"/>
              <a:ext cx="857250" cy="12954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4575" y="5438775"/>
              <a:ext cx="857250" cy="12954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19600" y="5457825"/>
              <a:ext cx="628650" cy="74295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8125" y="6667500"/>
              <a:ext cx="1304925" cy="8382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2600" y="8001000"/>
              <a:ext cx="1314450" cy="88582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43600" y="6696075"/>
              <a:ext cx="581025" cy="800100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23850"/>
            <a:ext cx="7105650" cy="10048875"/>
            <a:chOff x="228600" y="323850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3850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725" y="838200"/>
              <a:ext cx="6591300" cy="15049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latin typeface="Arial"/>
                <a:cs typeface="Arial"/>
              </a:rPr>
              <a:t>Let’s</a:t>
            </a:r>
            <a:r>
              <a:rPr dirty="0" sz="2550" spc="195" b="1">
                <a:latin typeface="Arial"/>
                <a:cs typeface="Arial"/>
              </a:rPr>
              <a:t> </a:t>
            </a:r>
            <a:r>
              <a:rPr dirty="0" sz="2550" spc="15" b="1">
                <a:latin typeface="Arial"/>
                <a:cs typeface="Arial"/>
              </a:rPr>
              <a:t>recycle</a:t>
            </a:r>
            <a:r>
              <a:rPr dirty="0" sz="2550" spc="55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1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much</a:t>
            </a:r>
            <a:r>
              <a:rPr dirty="0" sz="2550" spc="20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90" b="1">
                <a:latin typeface="Arial"/>
                <a:cs typeface="Arial"/>
              </a:rPr>
              <a:t> </a:t>
            </a:r>
            <a:r>
              <a:rPr dirty="0" sz="2550" spc="-5" b="1"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latin typeface="Arial MT"/>
                <a:cs typeface="Arial MT"/>
              </a:rPr>
              <a:t>Does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your</a:t>
            </a:r>
            <a:r>
              <a:rPr dirty="0" sz="2100" spc="21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waste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belong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in</a:t>
            </a:r>
            <a:r>
              <a:rPr dirty="0" sz="2100" spc="114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6725" y="3686111"/>
            <a:ext cx="4991100" cy="6487160"/>
            <a:chOff x="466725" y="3686111"/>
            <a:chExt cx="4991100" cy="6487160"/>
          </a:xfrm>
        </p:grpSpPr>
        <p:sp>
          <p:nvSpPr>
            <p:cNvPr id="8" name="object 8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6735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PAPER</a:t>
            </a:r>
            <a:r>
              <a:rPr dirty="0" spc="100"/>
              <a:t> </a:t>
            </a:r>
            <a:r>
              <a:rPr dirty="0"/>
              <a:t>/</a:t>
            </a:r>
            <a:r>
              <a:rPr dirty="0" spc="-15"/>
              <a:t> </a:t>
            </a:r>
            <a:r>
              <a:rPr dirty="0" spc="-25"/>
              <a:t>CARD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6250" y="4476750"/>
            <a:ext cx="6600825" cy="4886325"/>
            <a:chOff x="476250" y="4476750"/>
            <a:chExt cx="6600825" cy="4886325"/>
          </a:xfrm>
        </p:grpSpPr>
        <p:sp>
          <p:nvSpPr>
            <p:cNvPr id="15" name="object 15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95325" y="7324725"/>
              <a:ext cx="1276350" cy="1790700"/>
            </a:xfrm>
            <a:custGeom>
              <a:avLst/>
              <a:gdLst/>
              <a:ahLst/>
              <a:cxnLst/>
              <a:rect l="l" t="t" r="r" b="b"/>
              <a:pathLst>
                <a:path w="1276350" h="1790700">
                  <a:moveTo>
                    <a:pt x="1063625" y="0"/>
                  </a:moveTo>
                  <a:lnTo>
                    <a:pt x="212725" y="0"/>
                  </a:lnTo>
                  <a:lnTo>
                    <a:pt x="163948" y="5618"/>
                  </a:lnTo>
                  <a:lnTo>
                    <a:pt x="119172" y="21623"/>
                  </a:lnTo>
                  <a:lnTo>
                    <a:pt x="79675" y="46736"/>
                  </a:lnTo>
                  <a:lnTo>
                    <a:pt x="46732" y="79680"/>
                  </a:lnTo>
                  <a:lnTo>
                    <a:pt x="21621" y="119178"/>
                  </a:lnTo>
                  <a:lnTo>
                    <a:pt x="5618" y="163952"/>
                  </a:lnTo>
                  <a:lnTo>
                    <a:pt x="0" y="212725"/>
                  </a:lnTo>
                  <a:lnTo>
                    <a:pt x="0" y="1577975"/>
                  </a:lnTo>
                  <a:lnTo>
                    <a:pt x="5618" y="1626747"/>
                  </a:lnTo>
                  <a:lnTo>
                    <a:pt x="21621" y="1671521"/>
                  </a:lnTo>
                  <a:lnTo>
                    <a:pt x="46732" y="1711019"/>
                  </a:lnTo>
                  <a:lnTo>
                    <a:pt x="79675" y="1743963"/>
                  </a:lnTo>
                  <a:lnTo>
                    <a:pt x="119172" y="1769076"/>
                  </a:lnTo>
                  <a:lnTo>
                    <a:pt x="163948" y="1785081"/>
                  </a:lnTo>
                  <a:lnTo>
                    <a:pt x="212725" y="1790700"/>
                  </a:lnTo>
                  <a:lnTo>
                    <a:pt x="1063625" y="1790700"/>
                  </a:lnTo>
                  <a:lnTo>
                    <a:pt x="1112397" y="1785081"/>
                  </a:lnTo>
                  <a:lnTo>
                    <a:pt x="1157171" y="1769076"/>
                  </a:lnTo>
                  <a:lnTo>
                    <a:pt x="1196669" y="1743963"/>
                  </a:lnTo>
                  <a:lnTo>
                    <a:pt x="1229613" y="1711019"/>
                  </a:lnTo>
                  <a:lnTo>
                    <a:pt x="1254726" y="1671521"/>
                  </a:lnTo>
                  <a:lnTo>
                    <a:pt x="1270731" y="1626747"/>
                  </a:lnTo>
                  <a:lnTo>
                    <a:pt x="1276350" y="1577975"/>
                  </a:lnTo>
                  <a:lnTo>
                    <a:pt x="1276350" y="212725"/>
                  </a:lnTo>
                  <a:lnTo>
                    <a:pt x="1270731" y="163952"/>
                  </a:lnTo>
                  <a:lnTo>
                    <a:pt x="1254726" y="119178"/>
                  </a:lnTo>
                  <a:lnTo>
                    <a:pt x="1229613" y="79680"/>
                  </a:lnTo>
                  <a:lnTo>
                    <a:pt x="1196669" y="46736"/>
                  </a:lnTo>
                  <a:lnTo>
                    <a:pt x="1157171" y="21623"/>
                  </a:lnTo>
                  <a:lnTo>
                    <a:pt x="1112397" y="5618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24300" y="4476750"/>
            <a:ext cx="2962275" cy="4648200"/>
            <a:chOff x="3924300" y="4476750"/>
            <a:chExt cx="2962275" cy="4648200"/>
          </a:xfrm>
        </p:grpSpPr>
        <p:sp>
          <p:nvSpPr>
            <p:cNvPr id="22" name="object 22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095750" y="5333999"/>
              <a:ext cx="2790825" cy="3790950"/>
            </a:xfrm>
            <a:custGeom>
              <a:avLst/>
              <a:gdLst/>
              <a:ahLst/>
              <a:cxnLst/>
              <a:rect l="l" t="t" r="r" b="b"/>
              <a:pathLst>
                <a:path w="2790825" h="3790950">
                  <a:moveTo>
                    <a:pt x="1285735" y="2790190"/>
                  </a:moveTo>
                  <a:lnTo>
                    <a:pt x="1280147" y="2742311"/>
                  </a:lnTo>
                  <a:lnTo>
                    <a:pt x="1264399" y="2698254"/>
                  </a:lnTo>
                  <a:lnTo>
                    <a:pt x="1239761" y="2659519"/>
                  </a:lnTo>
                  <a:lnTo>
                    <a:pt x="1207389" y="2627134"/>
                  </a:lnTo>
                  <a:lnTo>
                    <a:pt x="1168641" y="2602484"/>
                  </a:lnTo>
                  <a:lnTo>
                    <a:pt x="1124572" y="2586736"/>
                  </a:lnTo>
                  <a:lnTo>
                    <a:pt x="1076693" y="2581275"/>
                  </a:lnTo>
                  <a:lnTo>
                    <a:pt x="208915" y="2581275"/>
                  </a:lnTo>
                  <a:lnTo>
                    <a:pt x="161023" y="2586736"/>
                  </a:lnTo>
                  <a:lnTo>
                    <a:pt x="117094" y="2602484"/>
                  </a:lnTo>
                  <a:lnTo>
                    <a:pt x="78232" y="2627134"/>
                  </a:lnTo>
                  <a:lnTo>
                    <a:pt x="45834" y="2659519"/>
                  </a:lnTo>
                  <a:lnTo>
                    <a:pt x="21209" y="2698254"/>
                  </a:lnTo>
                  <a:lnTo>
                    <a:pt x="5448" y="2742311"/>
                  </a:lnTo>
                  <a:lnTo>
                    <a:pt x="0" y="2790190"/>
                  </a:lnTo>
                  <a:lnTo>
                    <a:pt x="0" y="3581666"/>
                  </a:lnTo>
                  <a:lnTo>
                    <a:pt x="5448" y="3629533"/>
                  </a:lnTo>
                  <a:lnTo>
                    <a:pt x="21209" y="3673475"/>
                  </a:lnTo>
                  <a:lnTo>
                    <a:pt x="45834" y="3712337"/>
                  </a:lnTo>
                  <a:lnTo>
                    <a:pt x="78232" y="3744595"/>
                  </a:lnTo>
                  <a:lnTo>
                    <a:pt x="117094" y="3769372"/>
                  </a:lnTo>
                  <a:lnTo>
                    <a:pt x="161023" y="3784981"/>
                  </a:lnTo>
                  <a:lnTo>
                    <a:pt x="208915" y="3790581"/>
                  </a:lnTo>
                  <a:lnTo>
                    <a:pt x="1076693" y="3790581"/>
                  </a:lnTo>
                  <a:lnTo>
                    <a:pt x="1124572" y="3784981"/>
                  </a:lnTo>
                  <a:lnTo>
                    <a:pt x="1168641" y="3769372"/>
                  </a:lnTo>
                  <a:lnTo>
                    <a:pt x="1207389" y="3744595"/>
                  </a:lnTo>
                  <a:lnTo>
                    <a:pt x="1239761" y="3712337"/>
                  </a:lnTo>
                  <a:lnTo>
                    <a:pt x="1264399" y="3673475"/>
                  </a:lnTo>
                  <a:lnTo>
                    <a:pt x="1280147" y="3629533"/>
                  </a:lnTo>
                  <a:lnTo>
                    <a:pt x="1285735" y="3581666"/>
                  </a:lnTo>
                  <a:lnTo>
                    <a:pt x="1285735" y="2790190"/>
                  </a:lnTo>
                  <a:close/>
                </a:path>
                <a:path w="2790825" h="3790950">
                  <a:moveTo>
                    <a:pt x="1285735" y="1494802"/>
                  </a:moveTo>
                  <a:lnTo>
                    <a:pt x="1280147" y="1446911"/>
                  </a:lnTo>
                  <a:lnTo>
                    <a:pt x="1264399" y="1402842"/>
                  </a:lnTo>
                  <a:lnTo>
                    <a:pt x="1239761" y="1364119"/>
                  </a:lnTo>
                  <a:lnTo>
                    <a:pt x="1207389" y="1331722"/>
                  </a:lnTo>
                  <a:lnTo>
                    <a:pt x="1168641" y="1307096"/>
                  </a:lnTo>
                  <a:lnTo>
                    <a:pt x="1124572" y="1291336"/>
                  </a:lnTo>
                  <a:lnTo>
                    <a:pt x="1076693" y="1285875"/>
                  </a:lnTo>
                  <a:lnTo>
                    <a:pt x="208915" y="1285875"/>
                  </a:lnTo>
                  <a:lnTo>
                    <a:pt x="161023" y="1291336"/>
                  </a:lnTo>
                  <a:lnTo>
                    <a:pt x="117094" y="1307096"/>
                  </a:lnTo>
                  <a:lnTo>
                    <a:pt x="78232" y="1331722"/>
                  </a:lnTo>
                  <a:lnTo>
                    <a:pt x="45834" y="1364119"/>
                  </a:lnTo>
                  <a:lnTo>
                    <a:pt x="21209" y="1402842"/>
                  </a:lnTo>
                  <a:lnTo>
                    <a:pt x="5448" y="1446911"/>
                  </a:lnTo>
                  <a:lnTo>
                    <a:pt x="0" y="1494802"/>
                  </a:lnTo>
                  <a:lnTo>
                    <a:pt x="0" y="2286266"/>
                  </a:lnTo>
                  <a:lnTo>
                    <a:pt x="5448" y="2334133"/>
                  </a:lnTo>
                  <a:lnTo>
                    <a:pt x="21209" y="2378075"/>
                  </a:lnTo>
                  <a:lnTo>
                    <a:pt x="45834" y="2416937"/>
                  </a:lnTo>
                  <a:lnTo>
                    <a:pt x="78232" y="2449207"/>
                  </a:lnTo>
                  <a:lnTo>
                    <a:pt x="117094" y="2473972"/>
                  </a:lnTo>
                  <a:lnTo>
                    <a:pt x="161023" y="2489581"/>
                  </a:lnTo>
                  <a:lnTo>
                    <a:pt x="208915" y="2495181"/>
                  </a:lnTo>
                  <a:lnTo>
                    <a:pt x="1076693" y="2495181"/>
                  </a:lnTo>
                  <a:lnTo>
                    <a:pt x="1124572" y="2489581"/>
                  </a:lnTo>
                  <a:lnTo>
                    <a:pt x="1168641" y="2473972"/>
                  </a:lnTo>
                  <a:lnTo>
                    <a:pt x="1207389" y="2449207"/>
                  </a:lnTo>
                  <a:lnTo>
                    <a:pt x="1239761" y="2416937"/>
                  </a:lnTo>
                  <a:lnTo>
                    <a:pt x="1264399" y="2378075"/>
                  </a:lnTo>
                  <a:lnTo>
                    <a:pt x="1280147" y="2334133"/>
                  </a:lnTo>
                  <a:lnTo>
                    <a:pt x="1285735" y="2286266"/>
                  </a:lnTo>
                  <a:lnTo>
                    <a:pt x="1285735" y="1494802"/>
                  </a:lnTo>
                  <a:close/>
                </a:path>
                <a:path w="2790825" h="3790950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3790950">
                  <a:moveTo>
                    <a:pt x="2771635" y="2790190"/>
                  </a:moveTo>
                  <a:lnTo>
                    <a:pt x="2766047" y="2742311"/>
                  </a:lnTo>
                  <a:lnTo>
                    <a:pt x="2750299" y="2698254"/>
                  </a:lnTo>
                  <a:lnTo>
                    <a:pt x="2725661" y="2659519"/>
                  </a:lnTo>
                  <a:lnTo>
                    <a:pt x="2693289" y="2627134"/>
                  </a:lnTo>
                  <a:lnTo>
                    <a:pt x="2654554" y="2602484"/>
                  </a:lnTo>
                  <a:lnTo>
                    <a:pt x="2610472" y="2586736"/>
                  </a:lnTo>
                  <a:lnTo>
                    <a:pt x="2562606" y="2581275"/>
                  </a:lnTo>
                  <a:lnTo>
                    <a:pt x="1694815" y="2581275"/>
                  </a:lnTo>
                  <a:lnTo>
                    <a:pt x="1646923" y="2586736"/>
                  </a:lnTo>
                  <a:lnTo>
                    <a:pt x="1602994" y="2602484"/>
                  </a:lnTo>
                  <a:lnTo>
                    <a:pt x="1564132" y="2627134"/>
                  </a:lnTo>
                  <a:lnTo>
                    <a:pt x="1531734" y="2659519"/>
                  </a:lnTo>
                  <a:lnTo>
                    <a:pt x="1507109" y="2698254"/>
                  </a:lnTo>
                  <a:lnTo>
                    <a:pt x="1491348" y="2742311"/>
                  </a:lnTo>
                  <a:lnTo>
                    <a:pt x="1485900" y="2790190"/>
                  </a:lnTo>
                  <a:lnTo>
                    <a:pt x="1485900" y="3581666"/>
                  </a:lnTo>
                  <a:lnTo>
                    <a:pt x="1491348" y="3629533"/>
                  </a:lnTo>
                  <a:lnTo>
                    <a:pt x="1507109" y="3673475"/>
                  </a:lnTo>
                  <a:lnTo>
                    <a:pt x="1531734" y="3712337"/>
                  </a:lnTo>
                  <a:lnTo>
                    <a:pt x="1564132" y="3744595"/>
                  </a:lnTo>
                  <a:lnTo>
                    <a:pt x="1602994" y="3769372"/>
                  </a:lnTo>
                  <a:lnTo>
                    <a:pt x="1646923" y="3784981"/>
                  </a:lnTo>
                  <a:lnTo>
                    <a:pt x="1694815" y="3790581"/>
                  </a:lnTo>
                  <a:lnTo>
                    <a:pt x="2562606" y="3790581"/>
                  </a:lnTo>
                  <a:lnTo>
                    <a:pt x="2610472" y="3784981"/>
                  </a:lnTo>
                  <a:lnTo>
                    <a:pt x="2654554" y="3769372"/>
                  </a:lnTo>
                  <a:lnTo>
                    <a:pt x="2693289" y="3744595"/>
                  </a:lnTo>
                  <a:lnTo>
                    <a:pt x="2725661" y="3712337"/>
                  </a:lnTo>
                  <a:lnTo>
                    <a:pt x="2750299" y="3673475"/>
                  </a:lnTo>
                  <a:lnTo>
                    <a:pt x="2766047" y="3629533"/>
                  </a:lnTo>
                  <a:lnTo>
                    <a:pt x="2771635" y="3581666"/>
                  </a:lnTo>
                  <a:lnTo>
                    <a:pt x="2771635" y="2790190"/>
                  </a:lnTo>
                  <a:close/>
                </a:path>
                <a:path w="2790825" h="3790950">
                  <a:moveTo>
                    <a:pt x="2771635" y="1494802"/>
                  </a:moveTo>
                  <a:lnTo>
                    <a:pt x="2766047" y="1446911"/>
                  </a:lnTo>
                  <a:lnTo>
                    <a:pt x="2750299" y="1402842"/>
                  </a:lnTo>
                  <a:lnTo>
                    <a:pt x="2725661" y="1364119"/>
                  </a:lnTo>
                  <a:lnTo>
                    <a:pt x="2693289" y="1331722"/>
                  </a:lnTo>
                  <a:lnTo>
                    <a:pt x="2654554" y="1307096"/>
                  </a:lnTo>
                  <a:lnTo>
                    <a:pt x="2610472" y="1291336"/>
                  </a:lnTo>
                  <a:lnTo>
                    <a:pt x="2562606" y="1285875"/>
                  </a:lnTo>
                  <a:lnTo>
                    <a:pt x="1694815" y="1285875"/>
                  </a:lnTo>
                  <a:lnTo>
                    <a:pt x="1646923" y="1291336"/>
                  </a:lnTo>
                  <a:lnTo>
                    <a:pt x="1602994" y="1307096"/>
                  </a:lnTo>
                  <a:lnTo>
                    <a:pt x="1564132" y="1331722"/>
                  </a:lnTo>
                  <a:lnTo>
                    <a:pt x="1531734" y="1364119"/>
                  </a:lnTo>
                  <a:lnTo>
                    <a:pt x="1507109" y="1402842"/>
                  </a:lnTo>
                  <a:lnTo>
                    <a:pt x="1491348" y="1446911"/>
                  </a:lnTo>
                  <a:lnTo>
                    <a:pt x="1485900" y="1494802"/>
                  </a:lnTo>
                  <a:lnTo>
                    <a:pt x="1485900" y="2286266"/>
                  </a:lnTo>
                  <a:lnTo>
                    <a:pt x="1491348" y="2334133"/>
                  </a:lnTo>
                  <a:lnTo>
                    <a:pt x="1507109" y="2378075"/>
                  </a:lnTo>
                  <a:lnTo>
                    <a:pt x="1531734" y="2416937"/>
                  </a:lnTo>
                  <a:lnTo>
                    <a:pt x="1564132" y="2449207"/>
                  </a:lnTo>
                  <a:lnTo>
                    <a:pt x="1602994" y="2473972"/>
                  </a:lnTo>
                  <a:lnTo>
                    <a:pt x="1646923" y="2489581"/>
                  </a:lnTo>
                  <a:lnTo>
                    <a:pt x="1694815" y="2495181"/>
                  </a:lnTo>
                  <a:lnTo>
                    <a:pt x="2562606" y="2495181"/>
                  </a:lnTo>
                  <a:lnTo>
                    <a:pt x="2610472" y="2489581"/>
                  </a:lnTo>
                  <a:lnTo>
                    <a:pt x="2654554" y="2473972"/>
                  </a:lnTo>
                  <a:lnTo>
                    <a:pt x="2693289" y="2449207"/>
                  </a:lnTo>
                  <a:lnTo>
                    <a:pt x="2725661" y="2416937"/>
                  </a:lnTo>
                  <a:lnTo>
                    <a:pt x="2750299" y="2378075"/>
                  </a:lnTo>
                  <a:lnTo>
                    <a:pt x="2766047" y="2334133"/>
                  </a:lnTo>
                  <a:lnTo>
                    <a:pt x="2771635" y="2286266"/>
                  </a:lnTo>
                  <a:lnTo>
                    <a:pt x="2771635" y="1494802"/>
                  </a:lnTo>
                  <a:close/>
                </a:path>
                <a:path w="2790825" h="3790950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942076" y="6261417"/>
            <a:ext cx="6610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J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20" b="1">
                <a:latin typeface="Arial"/>
                <a:cs typeface="Arial"/>
              </a:rPr>
              <a:t>ff</a:t>
            </a:r>
            <a:r>
              <a:rPr dirty="0" sz="1050" b="1">
                <a:latin typeface="Arial"/>
                <a:cs typeface="Arial"/>
              </a:rPr>
              <a:t>y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b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4375" y="5334000"/>
            <a:ext cx="1285875" cy="1790700"/>
          </a:xfrm>
          <a:custGeom>
            <a:avLst/>
            <a:gdLst/>
            <a:ahLst/>
            <a:cxnLst/>
            <a:rect l="l" t="t" r="r" b="b"/>
            <a:pathLst>
              <a:path w="1285875" h="1790700">
                <a:moveTo>
                  <a:pt x="1071498" y="0"/>
                </a:moveTo>
                <a:lnTo>
                  <a:pt x="214312" y="0"/>
                </a:lnTo>
                <a:lnTo>
                  <a:pt x="165171" y="5663"/>
                </a:lnTo>
                <a:lnTo>
                  <a:pt x="120062" y="21795"/>
                </a:lnTo>
                <a:lnTo>
                  <a:pt x="80269" y="47106"/>
                </a:lnTo>
                <a:lnTo>
                  <a:pt x="47081" y="80308"/>
                </a:lnTo>
                <a:lnTo>
                  <a:pt x="21782" y="120113"/>
                </a:lnTo>
                <a:lnTo>
                  <a:pt x="5660" y="165231"/>
                </a:lnTo>
                <a:lnTo>
                  <a:pt x="0" y="214376"/>
                </a:lnTo>
                <a:lnTo>
                  <a:pt x="0" y="1576323"/>
                </a:lnTo>
                <a:lnTo>
                  <a:pt x="5660" y="1625468"/>
                </a:lnTo>
                <a:lnTo>
                  <a:pt x="21782" y="1670586"/>
                </a:lnTo>
                <a:lnTo>
                  <a:pt x="47081" y="1710391"/>
                </a:lnTo>
                <a:lnTo>
                  <a:pt x="80269" y="1743593"/>
                </a:lnTo>
                <a:lnTo>
                  <a:pt x="120062" y="1768904"/>
                </a:lnTo>
                <a:lnTo>
                  <a:pt x="165171" y="1785036"/>
                </a:lnTo>
                <a:lnTo>
                  <a:pt x="214312" y="1790700"/>
                </a:lnTo>
                <a:lnTo>
                  <a:pt x="1071498" y="1790700"/>
                </a:lnTo>
                <a:lnTo>
                  <a:pt x="1120643" y="1785036"/>
                </a:lnTo>
                <a:lnTo>
                  <a:pt x="1165761" y="1768904"/>
                </a:lnTo>
                <a:lnTo>
                  <a:pt x="1205566" y="1743593"/>
                </a:lnTo>
                <a:lnTo>
                  <a:pt x="1238768" y="1710391"/>
                </a:lnTo>
                <a:lnTo>
                  <a:pt x="1264079" y="1670586"/>
                </a:lnTo>
                <a:lnTo>
                  <a:pt x="1280211" y="1625468"/>
                </a:lnTo>
                <a:lnTo>
                  <a:pt x="1285875" y="1576323"/>
                </a:lnTo>
                <a:lnTo>
                  <a:pt x="1285875" y="214376"/>
                </a:lnTo>
                <a:lnTo>
                  <a:pt x="1280211" y="165231"/>
                </a:lnTo>
                <a:lnTo>
                  <a:pt x="1264079" y="120113"/>
                </a:lnTo>
                <a:lnTo>
                  <a:pt x="1238768" y="80308"/>
                </a:lnTo>
                <a:lnTo>
                  <a:pt x="1205566" y="47106"/>
                </a:lnTo>
                <a:lnTo>
                  <a:pt x="1165761" y="21795"/>
                </a:lnTo>
                <a:lnTo>
                  <a:pt x="1120643" y="5663"/>
                </a:lnTo>
                <a:lnTo>
                  <a:pt x="10714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43610" y="6807898"/>
            <a:ext cx="81915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Office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14550" y="5334000"/>
            <a:ext cx="1276350" cy="1790700"/>
          </a:xfrm>
          <a:custGeom>
            <a:avLst/>
            <a:gdLst/>
            <a:ahLst/>
            <a:cxnLst/>
            <a:rect l="l" t="t" r="r" b="b"/>
            <a:pathLst>
              <a:path w="1276350" h="1790700">
                <a:moveTo>
                  <a:pt x="1063625" y="0"/>
                </a:moveTo>
                <a:lnTo>
                  <a:pt x="212725" y="0"/>
                </a:lnTo>
                <a:lnTo>
                  <a:pt x="163952" y="5618"/>
                </a:lnTo>
                <a:lnTo>
                  <a:pt x="119178" y="21623"/>
                </a:lnTo>
                <a:lnTo>
                  <a:pt x="79680" y="46736"/>
                </a:lnTo>
                <a:lnTo>
                  <a:pt x="46736" y="79680"/>
                </a:lnTo>
                <a:lnTo>
                  <a:pt x="21623" y="119178"/>
                </a:lnTo>
                <a:lnTo>
                  <a:pt x="5618" y="163952"/>
                </a:lnTo>
                <a:lnTo>
                  <a:pt x="0" y="212725"/>
                </a:lnTo>
                <a:lnTo>
                  <a:pt x="0" y="1577975"/>
                </a:lnTo>
                <a:lnTo>
                  <a:pt x="5618" y="1626747"/>
                </a:lnTo>
                <a:lnTo>
                  <a:pt x="21623" y="1671521"/>
                </a:lnTo>
                <a:lnTo>
                  <a:pt x="46736" y="1711019"/>
                </a:lnTo>
                <a:lnTo>
                  <a:pt x="79680" y="1743963"/>
                </a:lnTo>
                <a:lnTo>
                  <a:pt x="119178" y="1769076"/>
                </a:lnTo>
                <a:lnTo>
                  <a:pt x="163952" y="1785081"/>
                </a:lnTo>
                <a:lnTo>
                  <a:pt x="212725" y="1790700"/>
                </a:lnTo>
                <a:lnTo>
                  <a:pt x="1063625" y="1790700"/>
                </a:lnTo>
                <a:lnTo>
                  <a:pt x="1112397" y="1785081"/>
                </a:lnTo>
                <a:lnTo>
                  <a:pt x="1157171" y="1769076"/>
                </a:lnTo>
                <a:lnTo>
                  <a:pt x="1196669" y="1743963"/>
                </a:lnTo>
                <a:lnTo>
                  <a:pt x="1229613" y="1711019"/>
                </a:lnTo>
                <a:lnTo>
                  <a:pt x="1254726" y="1671521"/>
                </a:lnTo>
                <a:lnTo>
                  <a:pt x="1270731" y="1626747"/>
                </a:lnTo>
                <a:lnTo>
                  <a:pt x="1276350" y="1577975"/>
                </a:lnTo>
                <a:lnTo>
                  <a:pt x="1276350" y="212725"/>
                </a:lnTo>
                <a:lnTo>
                  <a:pt x="1270731" y="163952"/>
                </a:lnTo>
                <a:lnTo>
                  <a:pt x="1254726" y="119178"/>
                </a:lnTo>
                <a:lnTo>
                  <a:pt x="1229613" y="79680"/>
                </a:lnTo>
                <a:lnTo>
                  <a:pt x="1196669" y="46736"/>
                </a:lnTo>
                <a:lnTo>
                  <a:pt x="1157171" y="21623"/>
                </a:lnTo>
                <a:lnTo>
                  <a:pt x="1112397" y="5618"/>
                </a:lnTo>
                <a:lnTo>
                  <a:pt x="1063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278126" y="6740143"/>
            <a:ext cx="9499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13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algn="ctr" marL="6985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magazines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03395" y="8831198"/>
            <a:ext cx="8515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Bubble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wrap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14550" y="7324725"/>
            <a:ext cx="1276350" cy="1800225"/>
          </a:xfrm>
          <a:custGeom>
            <a:avLst/>
            <a:gdLst/>
            <a:ahLst/>
            <a:cxnLst/>
            <a:rect l="l" t="t" r="r" b="b"/>
            <a:pathLst>
              <a:path w="1276350" h="1800225">
                <a:moveTo>
                  <a:pt x="1063625" y="0"/>
                </a:moveTo>
                <a:lnTo>
                  <a:pt x="212725" y="0"/>
                </a:lnTo>
                <a:lnTo>
                  <a:pt x="163952" y="5618"/>
                </a:lnTo>
                <a:lnTo>
                  <a:pt x="119178" y="21623"/>
                </a:lnTo>
                <a:lnTo>
                  <a:pt x="79680" y="46736"/>
                </a:lnTo>
                <a:lnTo>
                  <a:pt x="46736" y="79680"/>
                </a:lnTo>
                <a:lnTo>
                  <a:pt x="21623" y="119178"/>
                </a:lnTo>
                <a:lnTo>
                  <a:pt x="5618" y="163952"/>
                </a:lnTo>
                <a:lnTo>
                  <a:pt x="0" y="212725"/>
                </a:lnTo>
                <a:lnTo>
                  <a:pt x="0" y="1587500"/>
                </a:lnTo>
                <a:lnTo>
                  <a:pt x="5618" y="1636272"/>
                </a:lnTo>
                <a:lnTo>
                  <a:pt x="21623" y="1681046"/>
                </a:lnTo>
                <a:lnTo>
                  <a:pt x="46736" y="1720544"/>
                </a:lnTo>
                <a:lnTo>
                  <a:pt x="79680" y="1753488"/>
                </a:lnTo>
                <a:lnTo>
                  <a:pt x="119178" y="1778601"/>
                </a:lnTo>
                <a:lnTo>
                  <a:pt x="163952" y="1794606"/>
                </a:lnTo>
                <a:lnTo>
                  <a:pt x="212725" y="1800225"/>
                </a:lnTo>
                <a:lnTo>
                  <a:pt x="1063625" y="1800225"/>
                </a:lnTo>
                <a:lnTo>
                  <a:pt x="1112397" y="1794606"/>
                </a:lnTo>
                <a:lnTo>
                  <a:pt x="1157171" y="1778601"/>
                </a:lnTo>
                <a:lnTo>
                  <a:pt x="1196669" y="1753488"/>
                </a:lnTo>
                <a:lnTo>
                  <a:pt x="1229613" y="1720544"/>
                </a:lnTo>
                <a:lnTo>
                  <a:pt x="1254726" y="1681046"/>
                </a:lnTo>
                <a:lnTo>
                  <a:pt x="1270731" y="1636272"/>
                </a:lnTo>
                <a:lnTo>
                  <a:pt x="1276350" y="1587500"/>
                </a:lnTo>
                <a:lnTo>
                  <a:pt x="1276350" y="212725"/>
                </a:lnTo>
                <a:lnTo>
                  <a:pt x="1270731" y="163952"/>
                </a:lnTo>
                <a:lnTo>
                  <a:pt x="1254726" y="119178"/>
                </a:lnTo>
                <a:lnTo>
                  <a:pt x="1229613" y="79680"/>
                </a:lnTo>
                <a:lnTo>
                  <a:pt x="1196669" y="46736"/>
                </a:lnTo>
                <a:lnTo>
                  <a:pt x="1157171" y="21623"/>
                </a:lnTo>
                <a:lnTo>
                  <a:pt x="1112397" y="5618"/>
                </a:lnTo>
                <a:lnTo>
                  <a:pt x="1063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03617" y="8789098"/>
            <a:ext cx="70866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ve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l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op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2204" y="8789098"/>
            <a:ext cx="71628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Cardboard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2900" y="5600700"/>
            <a:ext cx="3038475" cy="3248025"/>
            <a:chOff x="342900" y="5600700"/>
            <a:chExt cx="3038475" cy="324802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700" y="7772400"/>
              <a:ext cx="1143000" cy="762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4875" y="5610225"/>
              <a:ext cx="904875" cy="10858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00" y="7343775"/>
              <a:ext cx="2019300" cy="15049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5975" y="5600700"/>
              <a:ext cx="1295400" cy="112395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323715" y="6264021"/>
            <a:ext cx="8610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410075" y="5400675"/>
            <a:ext cx="2381250" cy="895350"/>
            <a:chOff x="4410075" y="5400675"/>
            <a:chExt cx="2381250" cy="895350"/>
          </a:xfrm>
        </p:grpSpPr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0075" y="5400675"/>
              <a:ext cx="676275" cy="8953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2125" y="5438775"/>
              <a:ext cx="1219200" cy="81915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333240" y="7541894"/>
            <a:ext cx="7772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4038" y="6587235"/>
            <a:ext cx="1261198" cy="1131062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838190" y="7533005"/>
            <a:ext cx="8134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Coffee</a:t>
            </a:r>
            <a:r>
              <a:rPr dirty="0" sz="1050" spc="-20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86425" y="6534150"/>
            <a:ext cx="1066800" cy="106680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792089" y="8728075"/>
            <a:ext cx="89154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Glass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j</a:t>
            </a:r>
            <a:r>
              <a:rPr dirty="0" sz="1050" spc="15" b="1">
                <a:latin typeface="Arial"/>
                <a:cs typeface="Arial"/>
              </a:rPr>
              <a:t>a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29100" y="7839075"/>
            <a:ext cx="2476500" cy="990600"/>
            <a:chOff x="4229100" y="7839075"/>
            <a:chExt cx="2476500" cy="990600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62625" y="7839075"/>
              <a:ext cx="942975" cy="94297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29100" y="7962900"/>
              <a:ext cx="962025" cy="86677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23850"/>
            <a:ext cx="7105650" cy="10048875"/>
            <a:chOff x="228600" y="323850"/>
            <a:chExt cx="7105650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23850"/>
              <a:ext cx="7105650" cy="1004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725" y="4476750"/>
              <a:ext cx="3162300" cy="4886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6750" y="5333999"/>
              <a:ext cx="2771775" cy="3790950"/>
            </a:xfrm>
            <a:custGeom>
              <a:avLst/>
              <a:gdLst/>
              <a:ahLst/>
              <a:cxnLst/>
              <a:rect l="l" t="t" r="r" b="b"/>
              <a:pathLst>
                <a:path w="2771775" h="3790950">
                  <a:moveTo>
                    <a:pt x="1285748" y="2790190"/>
                  </a:moveTo>
                  <a:lnTo>
                    <a:pt x="1280160" y="2742311"/>
                  </a:lnTo>
                  <a:lnTo>
                    <a:pt x="1264399" y="2698254"/>
                  </a:lnTo>
                  <a:lnTo>
                    <a:pt x="1239761" y="2659519"/>
                  </a:lnTo>
                  <a:lnTo>
                    <a:pt x="1207389" y="2627134"/>
                  </a:lnTo>
                  <a:lnTo>
                    <a:pt x="1168654" y="2602484"/>
                  </a:lnTo>
                  <a:lnTo>
                    <a:pt x="1124585" y="2586736"/>
                  </a:lnTo>
                  <a:lnTo>
                    <a:pt x="1076693" y="2581275"/>
                  </a:lnTo>
                  <a:lnTo>
                    <a:pt x="208953" y="2581275"/>
                  </a:lnTo>
                  <a:lnTo>
                    <a:pt x="161036" y="2586736"/>
                  </a:lnTo>
                  <a:lnTo>
                    <a:pt x="117043" y="2602484"/>
                  </a:lnTo>
                  <a:lnTo>
                    <a:pt x="78244" y="2627134"/>
                  </a:lnTo>
                  <a:lnTo>
                    <a:pt x="45910" y="2659519"/>
                  </a:lnTo>
                  <a:lnTo>
                    <a:pt x="21234" y="2698254"/>
                  </a:lnTo>
                  <a:lnTo>
                    <a:pt x="5499" y="2742311"/>
                  </a:lnTo>
                  <a:lnTo>
                    <a:pt x="0" y="2790190"/>
                  </a:lnTo>
                  <a:lnTo>
                    <a:pt x="0" y="3581666"/>
                  </a:lnTo>
                  <a:lnTo>
                    <a:pt x="5499" y="3629533"/>
                  </a:lnTo>
                  <a:lnTo>
                    <a:pt x="21234" y="3673475"/>
                  </a:lnTo>
                  <a:lnTo>
                    <a:pt x="45910" y="3712337"/>
                  </a:lnTo>
                  <a:lnTo>
                    <a:pt x="78244" y="3744595"/>
                  </a:lnTo>
                  <a:lnTo>
                    <a:pt x="117043" y="3769372"/>
                  </a:lnTo>
                  <a:lnTo>
                    <a:pt x="161036" y="3784981"/>
                  </a:lnTo>
                  <a:lnTo>
                    <a:pt x="208953" y="3790581"/>
                  </a:lnTo>
                  <a:lnTo>
                    <a:pt x="1076693" y="3790581"/>
                  </a:lnTo>
                  <a:lnTo>
                    <a:pt x="1124585" y="3784981"/>
                  </a:lnTo>
                  <a:lnTo>
                    <a:pt x="1168654" y="3769372"/>
                  </a:lnTo>
                  <a:lnTo>
                    <a:pt x="1207389" y="3744595"/>
                  </a:lnTo>
                  <a:lnTo>
                    <a:pt x="1239761" y="3712337"/>
                  </a:lnTo>
                  <a:lnTo>
                    <a:pt x="1264399" y="3673475"/>
                  </a:lnTo>
                  <a:lnTo>
                    <a:pt x="1280160" y="3629533"/>
                  </a:lnTo>
                  <a:lnTo>
                    <a:pt x="1285748" y="3581666"/>
                  </a:lnTo>
                  <a:lnTo>
                    <a:pt x="1285748" y="2790190"/>
                  </a:lnTo>
                  <a:close/>
                </a:path>
                <a:path w="2771775" h="3790950">
                  <a:moveTo>
                    <a:pt x="1285748" y="1502676"/>
                  </a:moveTo>
                  <a:lnTo>
                    <a:pt x="1280160" y="1455166"/>
                  </a:lnTo>
                  <a:lnTo>
                    <a:pt x="1264399" y="1411490"/>
                  </a:lnTo>
                  <a:lnTo>
                    <a:pt x="1239761" y="1372997"/>
                  </a:lnTo>
                  <a:lnTo>
                    <a:pt x="1207389" y="1340866"/>
                  </a:lnTo>
                  <a:lnTo>
                    <a:pt x="1168654" y="1316494"/>
                  </a:lnTo>
                  <a:lnTo>
                    <a:pt x="1124585" y="1300861"/>
                  </a:lnTo>
                  <a:lnTo>
                    <a:pt x="1076693" y="1295400"/>
                  </a:lnTo>
                  <a:lnTo>
                    <a:pt x="208953" y="1295400"/>
                  </a:lnTo>
                  <a:lnTo>
                    <a:pt x="161036" y="1300861"/>
                  </a:lnTo>
                  <a:lnTo>
                    <a:pt x="117043" y="1316494"/>
                  </a:lnTo>
                  <a:lnTo>
                    <a:pt x="78244" y="1340866"/>
                  </a:lnTo>
                  <a:lnTo>
                    <a:pt x="45910" y="1372997"/>
                  </a:lnTo>
                  <a:lnTo>
                    <a:pt x="21234" y="1411490"/>
                  </a:lnTo>
                  <a:lnTo>
                    <a:pt x="5499" y="1455166"/>
                  </a:lnTo>
                  <a:lnTo>
                    <a:pt x="0" y="1502676"/>
                  </a:lnTo>
                  <a:lnTo>
                    <a:pt x="0" y="2287905"/>
                  </a:lnTo>
                  <a:lnTo>
                    <a:pt x="5499" y="2335403"/>
                  </a:lnTo>
                  <a:lnTo>
                    <a:pt x="21234" y="2379103"/>
                  </a:lnTo>
                  <a:lnTo>
                    <a:pt x="45910" y="2417584"/>
                  </a:lnTo>
                  <a:lnTo>
                    <a:pt x="78244" y="2449588"/>
                  </a:lnTo>
                  <a:lnTo>
                    <a:pt x="117043" y="2474087"/>
                  </a:lnTo>
                  <a:lnTo>
                    <a:pt x="161036" y="2489708"/>
                  </a:lnTo>
                  <a:lnTo>
                    <a:pt x="208953" y="2495181"/>
                  </a:lnTo>
                  <a:lnTo>
                    <a:pt x="1076693" y="2495181"/>
                  </a:lnTo>
                  <a:lnTo>
                    <a:pt x="1124585" y="2489708"/>
                  </a:lnTo>
                  <a:lnTo>
                    <a:pt x="1168654" y="2474087"/>
                  </a:lnTo>
                  <a:lnTo>
                    <a:pt x="1207389" y="2449588"/>
                  </a:lnTo>
                  <a:lnTo>
                    <a:pt x="1239761" y="2417584"/>
                  </a:lnTo>
                  <a:lnTo>
                    <a:pt x="1264399" y="2379103"/>
                  </a:lnTo>
                  <a:lnTo>
                    <a:pt x="1280160" y="2335403"/>
                  </a:lnTo>
                  <a:lnTo>
                    <a:pt x="1285748" y="2287905"/>
                  </a:lnTo>
                  <a:lnTo>
                    <a:pt x="1285748" y="1502676"/>
                  </a:lnTo>
                  <a:close/>
                </a:path>
                <a:path w="2771775" h="3790950">
                  <a:moveTo>
                    <a:pt x="1285748" y="208927"/>
                  </a:moveTo>
                  <a:lnTo>
                    <a:pt x="1280160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54" y="21221"/>
                  </a:lnTo>
                  <a:lnTo>
                    <a:pt x="1124585" y="5461"/>
                  </a:lnTo>
                  <a:lnTo>
                    <a:pt x="1076693" y="0"/>
                  </a:lnTo>
                  <a:lnTo>
                    <a:pt x="208953" y="0"/>
                  </a:lnTo>
                  <a:lnTo>
                    <a:pt x="161036" y="5461"/>
                  </a:lnTo>
                  <a:lnTo>
                    <a:pt x="117043" y="21221"/>
                  </a:lnTo>
                  <a:lnTo>
                    <a:pt x="78244" y="45847"/>
                  </a:lnTo>
                  <a:lnTo>
                    <a:pt x="45910" y="78244"/>
                  </a:lnTo>
                  <a:lnTo>
                    <a:pt x="21234" y="116967"/>
                  </a:lnTo>
                  <a:lnTo>
                    <a:pt x="5499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99" y="1048270"/>
                  </a:lnTo>
                  <a:lnTo>
                    <a:pt x="21234" y="1092200"/>
                  </a:lnTo>
                  <a:lnTo>
                    <a:pt x="45910" y="1131062"/>
                  </a:lnTo>
                  <a:lnTo>
                    <a:pt x="78244" y="1163332"/>
                  </a:lnTo>
                  <a:lnTo>
                    <a:pt x="117043" y="1188085"/>
                  </a:lnTo>
                  <a:lnTo>
                    <a:pt x="161036" y="1203706"/>
                  </a:lnTo>
                  <a:lnTo>
                    <a:pt x="208953" y="1209306"/>
                  </a:lnTo>
                  <a:lnTo>
                    <a:pt x="1076693" y="1209306"/>
                  </a:lnTo>
                  <a:lnTo>
                    <a:pt x="1124585" y="1203706"/>
                  </a:lnTo>
                  <a:lnTo>
                    <a:pt x="1168654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60" y="1048270"/>
                  </a:lnTo>
                  <a:lnTo>
                    <a:pt x="1285748" y="1000379"/>
                  </a:lnTo>
                  <a:lnTo>
                    <a:pt x="1285748" y="208927"/>
                  </a:lnTo>
                  <a:close/>
                </a:path>
                <a:path w="2771775" h="3790950">
                  <a:moveTo>
                    <a:pt x="2771635" y="1523377"/>
                  </a:moveTo>
                  <a:lnTo>
                    <a:pt x="2766047" y="1475486"/>
                  </a:lnTo>
                  <a:lnTo>
                    <a:pt x="2750553" y="1431417"/>
                  </a:lnTo>
                  <a:lnTo>
                    <a:pt x="2726042" y="1392694"/>
                  </a:lnTo>
                  <a:lnTo>
                    <a:pt x="2693911" y="1360297"/>
                  </a:lnTo>
                  <a:lnTo>
                    <a:pt x="2655430" y="1335671"/>
                  </a:lnTo>
                  <a:lnTo>
                    <a:pt x="2611742" y="1319911"/>
                  </a:lnTo>
                  <a:lnTo>
                    <a:pt x="2564117" y="1314450"/>
                  </a:lnTo>
                  <a:lnTo>
                    <a:pt x="1702816" y="1314450"/>
                  </a:lnTo>
                  <a:lnTo>
                    <a:pt x="1655305" y="1319911"/>
                  </a:lnTo>
                  <a:lnTo>
                    <a:pt x="1611617" y="1335671"/>
                  </a:lnTo>
                  <a:lnTo>
                    <a:pt x="1573136" y="1360297"/>
                  </a:lnTo>
                  <a:lnTo>
                    <a:pt x="1541005" y="1392694"/>
                  </a:lnTo>
                  <a:lnTo>
                    <a:pt x="1516507" y="1431417"/>
                  </a:lnTo>
                  <a:lnTo>
                    <a:pt x="1500873" y="1475486"/>
                  </a:lnTo>
                  <a:lnTo>
                    <a:pt x="1495425" y="1523377"/>
                  </a:lnTo>
                  <a:lnTo>
                    <a:pt x="1495425" y="2314841"/>
                  </a:lnTo>
                  <a:lnTo>
                    <a:pt x="1500873" y="2362708"/>
                  </a:lnTo>
                  <a:lnTo>
                    <a:pt x="1516507" y="2406650"/>
                  </a:lnTo>
                  <a:lnTo>
                    <a:pt x="1541005" y="2445512"/>
                  </a:lnTo>
                  <a:lnTo>
                    <a:pt x="1573136" y="2477782"/>
                  </a:lnTo>
                  <a:lnTo>
                    <a:pt x="1611617" y="2502547"/>
                  </a:lnTo>
                  <a:lnTo>
                    <a:pt x="1655305" y="2518156"/>
                  </a:lnTo>
                  <a:lnTo>
                    <a:pt x="1702816" y="2523756"/>
                  </a:lnTo>
                  <a:lnTo>
                    <a:pt x="2564117" y="2523756"/>
                  </a:lnTo>
                  <a:lnTo>
                    <a:pt x="2611742" y="2518156"/>
                  </a:lnTo>
                  <a:lnTo>
                    <a:pt x="2655430" y="2502547"/>
                  </a:lnTo>
                  <a:lnTo>
                    <a:pt x="2693911" y="2477782"/>
                  </a:lnTo>
                  <a:lnTo>
                    <a:pt x="2726042" y="2445512"/>
                  </a:lnTo>
                  <a:lnTo>
                    <a:pt x="2750553" y="2406650"/>
                  </a:lnTo>
                  <a:lnTo>
                    <a:pt x="2766047" y="2362708"/>
                  </a:lnTo>
                  <a:lnTo>
                    <a:pt x="2771635" y="2314841"/>
                  </a:lnTo>
                  <a:lnTo>
                    <a:pt x="2771635" y="1523377"/>
                  </a:lnTo>
                  <a:close/>
                </a:path>
                <a:path w="2771775" h="3790950">
                  <a:moveTo>
                    <a:pt x="2771635" y="235851"/>
                  </a:moveTo>
                  <a:lnTo>
                    <a:pt x="2766047" y="188341"/>
                  </a:lnTo>
                  <a:lnTo>
                    <a:pt x="2750553" y="144665"/>
                  </a:lnTo>
                  <a:lnTo>
                    <a:pt x="2726042" y="106172"/>
                  </a:lnTo>
                  <a:lnTo>
                    <a:pt x="2693911" y="74041"/>
                  </a:lnTo>
                  <a:lnTo>
                    <a:pt x="2655430" y="49669"/>
                  </a:lnTo>
                  <a:lnTo>
                    <a:pt x="2611742" y="34036"/>
                  </a:lnTo>
                  <a:lnTo>
                    <a:pt x="2564117" y="28575"/>
                  </a:lnTo>
                  <a:lnTo>
                    <a:pt x="1702816" y="28575"/>
                  </a:lnTo>
                  <a:lnTo>
                    <a:pt x="1655305" y="34036"/>
                  </a:lnTo>
                  <a:lnTo>
                    <a:pt x="1611617" y="49669"/>
                  </a:lnTo>
                  <a:lnTo>
                    <a:pt x="1573136" y="74041"/>
                  </a:lnTo>
                  <a:lnTo>
                    <a:pt x="1541005" y="106172"/>
                  </a:lnTo>
                  <a:lnTo>
                    <a:pt x="1516507" y="144665"/>
                  </a:lnTo>
                  <a:lnTo>
                    <a:pt x="1500873" y="188341"/>
                  </a:lnTo>
                  <a:lnTo>
                    <a:pt x="1495425" y="235851"/>
                  </a:lnTo>
                  <a:lnTo>
                    <a:pt x="1495425" y="1021080"/>
                  </a:lnTo>
                  <a:lnTo>
                    <a:pt x="1500873" y="1068590"/>
                  </a:lnTo>
                  <a:lnTo>
                    <a:pt x="1516507" y="1112266"/>
                  </a:lnTo>
                  <a:lnTo>
                    <a:pt x="1541005" y="1150747"/>
                  </a:lnTo>
                  <a:lnTo>
                    <a:pt x="1573136" y="1182763"/>
                  </a:lnTo>
                  <a:lnTo>
                    <a:pt x="1611617" y="1207262"/>
                  </a:lnTo>
                  <a:lnTo>
                    <a:pt x="1655305" y="1222895"/>
                  </a:lnTo>
                  <a:lnTo>
                    <a:pt x="1702816" y="1228356"/>
                  </a:lnTo>
                  <a:lnTo>
                    <a:pt x="2564117" y="1228356"/>
                  </a:lnTo>
                  <a:lnTo>
                    <a:pt x="2611742" y="1222895"/>
                  </a:lnTo>
                  <a:lnTo>
                    <a:pt x="2655430" y="1207262"/>
                  </a:lnTo>
                  <a:lnTo>
                    <a:pt x="2693911" y="1182763"/>
                  </a:lnTo>
                  <a:lnTo>
                    <a:pt x="2726042" y="1150747"/>
                  </a:lnTo>
                  <a:lnTo>
                    <a:pt x="2750553" y="1112266"/>
                  </a:lnTo>
                  <a:lnTo>
                    <a:pt x="2766047" y="1068590"/>
                  </a:lnTo>
                  <a:lnTo>
                    <a:pt x="2771635" y="1021080"/>
                  </a:lnTo>
                  <a:lnTo>
                    <a:pt x="2771635" y="235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838200"/>
              <a:ext cx="6591300" cy="15049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4825" y="3057525"/>
              <a:ext cx="6581775" cy="1162050"/>
            </a:xfrm>
            <a:custGeom>
              <a:avLst/>
              <a:gdLst/>
              <a:ahLst/>
              <a:cxnLst/>
              <a:rect l="l" t="t" r="r" b="b"/>
              <a:pathLst>
                <a:path w="6581775" h="1162050">
                  <a:moveTo>
                    <a:pt x="6000750" y="0"/>
                  </a:moveTo>
                  <a:lnTo>
                    <a:pt x="581012" y="0"/>
                  </a:lnTo>
                  <a:lnTo>
                    <a:pt x="533359" y="1925"/>
                  </a:lnTo>
                  <a:lnTo>
                    <a:pt x="486767" y="7603"/>
                  </a:lnTo>
                  <a:lnTo>
                    <a:pt x="441386" y="16883"/>
                  </a:lnTo>
                  <a:lnTo>
                    <a:pt x="397364" y="29617"/>
                  </a:lnTo>
                  <a:lnTo>
                    <a:pt x="354853" y="45654"/>
                  </a:lnTo>
                  <a:lnTo>
                    <a:pt x="314000" y="64845"/>
                  </a:lnTo>
                  <a:lnTo>
                    <a:pt x="274956" y="87041"/>
                  </a:lnTo>
                  <a:lnTo>
                    <a:pt x="237871" y="112093"/>
                  </a:lnTo>
                  <a:lnTo>
                    <a:pt x="202892" y="139850"/>
                  </a:lnTo>
                  <a:lnTo>
                    <a:pt x="170172" y="170164"/>
                  </a:lnTo>
                  <a:lnTo>
                    <a:pt x="139857" y="202884"/>
                  </a:lnTo>
                  <a:lnTo>
                    <a:pt x="112099" y="237862"/>
                  </a:lnTo>
                  <a:lnTo>
                    <a:pt x="87047" y="274948"/>
                  </a:lnTo>
                  <a:lnTo>
                    <a:pt x="64850" y="313993"/>
                  </a:lnTo>
                  <a:lnTo>
                    <a:pt x="45657" y="354847"/>
                  </a:lnTo>
                  <a:lnTo>
                    <a:pt x="29619" y="397361"/>
                  </a:lnTo>
                  <a:lnTo>
                    <a:pt x="16885" y="441385"/>
                  </a:lnTo>
                  <a:lnTo>
                    <a:pt x="7604" y="486770"/>
                  </a:lnTo>
                  <a:lnTo>
                    <a:pt x="1925" y="533366"/>
                  </a:lnTo>
                  <a:lnTo>
                    <a:pt x="0" y="581025"/>
                  </a:lnTo>
                  <a:lnTo>
                    <a:pt x="1925" y="628683"/>
                  </a:lnTo>
                  <a:lnTo>
                    <a:pt x="7604" y="675279"/>
                  </a:lnTo>
                  <a:lnTo>
                    <a:pt x="16885" y="720664"/>
                  </a:lnTo>
                  <a:lnTo>
                    <a:pt x="29619" y="764688"/>
                  </a:lnTo>
                  <a:lnTo>
                    <a:pt x="45657" y="807202"/>
                  </a:lnTo>
                  <a:lnTo>
                    <a:pt x="64850" y="848056"/>
                  </a:lnTo>
                  <a:lnTo>
                    <a:pt x="87047" y="887101"/>
                  </a:lnTo>
                  <a:lnTo>
                    <a:pt x="112099" y="924187"/>
                  </a:lnTo>
                  <a:lnTo>
                    <a:pt x="139857" y="959165"/>
                  </a:lnTo>
                  <a:lnTo>
                    <a:pt x="170172" y="991885"/>
                  </a:lnTo>
                  <a:lnTo>
                    <a:pt x="202892" y="1022199"/>
                  </a:lnTo>
                  <a:lnTo>
                    <a:pt x="237871" y="1049956"/>
                  </a:lnTo>
                  <a:lnTo>
                    <a:pt x="274956" y="1075008"/>
                  </a:lnTo>
                  <a:lnTo>
                    <a:pt x="314000" y="1097204"/>
                  </a:lnTo>
                  <a:lnTo>
                    <a:pt x="354853" y="1116395"/>
                  </a:lnTo>
                  <a:lnTo>
                    <a:pt x="397364" y="1132432"/>
                  </a:lnTo>
                  <a:lnTo>
                    <a:pt x="441386" y="1145166"/>
                  </a:lnTo>
                  <a:lnTo>
                    <a:pt x="486767" y="1154446"/>
                  </a:lnTo>
                  <a:lnTo>
                    <a:pt x="533359" y="1160124"/>
                  </a:lnTo>
                  <a:lnTo>
                    <a:pt x="581012" y="1162050"/>
                  </a:lnTo>
                  <a:lnTo>
                    <a:pt x="6000750" y="1162050"/>
                  </a:lnTo>
                  <a:lnTo>
                    <a:pt x="6048408" y="1160124"/>
                  </a:lnTo>
                  <a:lnTo>
                    <a:pt x="6095004" y="1154446"/>
                  </a:lnTo>
                  <a:lnTo>
                    <a:pt x="6140389" y="1145166"/>
                  </a:lnTo>
                  <a:lnTo>
                    <a:pt x="6184413" y="1132432"/>
                  </a:lnTo>
                  <a:lnTo>
                    <a:pt x="6226927" y="1116395"/>
                  </a:lnTo>
                  <a:lnTo>
                    <a:pt x="6267781" y="1097204"/>
                  </a:lnTo>
                  <a:lnTo>
                    <a:pt x="6306826" y="1075008"/>
                  </a:lnTo>
                  <a:lnTo>
                    <a:pt x="6343912" y="1049956"/>
                  </a:lnTo>
                  <a:lnTo>
                    <a:pt x="6378890" y="1022199"/>
                  </a:lnTo>
                  <a:lnTo>
                    <a:pt x="6411610" y="991885"/>
                  </a:lnTo>
                  <a:lnTo>
                    <a:pt x="6441924" y="959165"/>
                  </a:lnTo>
                  <a:lnTo>
                    <a:pt x="6469681" y="924187"/>
                  </a:lnTo>
                  <a:lnTo>
                    <a:pt x="6494733" y="887101"/>
                  </a:lnTo>
                  <a:lnTo>
                    <a:pt x="6516929" y="848056"/>
                  </a:lnTo>
                  <a:lnTo>
                    <a:pt x="6536120" y="807202"/>
                  </a:lnTo>
                  <a:lnTo>
                    <a:pt x="6552157" y="764688"/>
                  </a:lnTo>
                  <a:lnTo>
                    <a:pt x="6564891" y="720664"/>
                  </a:lnTo>
                  <a:lnTo>
                    <a:pt x="6574171" y="675279"/>
                  </a:lnTo>
                  <a:lnTo>
                    <a:pt x="6579849" y="628683"/>
                  </a:lnTo>
                  <a:lnTo>
                    <a:pt x="6581775" y="581025"/>
                  </a:lnTo>
                  <a:lnTo>
                    <a:pt x="6579849" y="533366"/>
                  </a:lnTo>
                  <a:lnTo>
                    <a:pt x="6574171" y="486770"/>
                  </a:lnTo>
                  <a:lnTo>
                    <a:pt x="6564891" y="441385"/>
                  </a:lnTo>
                  <a:lnTo>
                    <a:pt x="6552157" y="397361"/>
                  </a:lnTo>
                  <a:lnTo>
                    <a:pt x="6536120" y="354847"/>
                  </a:lnTo>
                  <a:lnTo>
                    <a:pt x="6516929" y="313993"/>
                  </a:lnTo>
                  <a:lnTo>
                    <a:pt x="6494733" y="274948"/>
                  </a:lnTo>
                  <a:lnTo>
                    <a:pt x="6469681" y="237862"/>
                  </a:lnTo>
                  <a:lnTo>
                    <a:pt x="6441924" y="202884"/>
                  </a:lnTo>
                  <a:lnTo>
                    <a:pt x="6411610" y="170164"/>
                  </a:lnTo>
                  <a:lnTo>
                    <a:pt x="6378890" y="139850"/>
                  </a:lnTo>
                  <a:lnTo>
                    <a:pt x="6343912" y="112093"/>
                  </a:lnTo>
                  <a:lnTo>
                    <a:pt x="6306826" y="87041"/>
                  </a:lnTo>
                  <a:lnTo>
                    <a:pt x="6267781" y="64845"/>
                  </a:lnTo>
                  <a:lnTo>
                    <a:pt x="6226927" y="45654"/>
                  </a:lnTo>
                  <a:lnTo>
                    <a:pt x="6184413" y="29617"/>
                  </a:lnTo>
                  <a:lnTo>
                    <a:pt x="6140389" y="16883"/>
                  </a:lnTo>
                  <a:lnTo>
                    <a:pt x="6095004" y="7603"/>
                  </a:lnTo>
                  <a:lnTo>
                    <a:pt x="6048408" y="1925"/>
                  </a:lnTo>
                  <a:lnTo>
                    <a:pt x="600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56322" y="2963709"/>
            <a:ext cx="5462905" cy="1139825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z="2550" spc="-25" b="1">
                <a:latin typeface="Arial"/>
                <a:cs typeface="Arial"/>
              </a:rPr>
              <a:t>Let’s</a:t>
            </a:r>
            <a:r>
              <a:rPr dirty="0" sz="2550" spc="195" b="1">
                <a:latin typeface="Arial"/>
                <a:cs typeface="Arial"/>
              </a:rPr>
              <a:t> </a:t>
            </a:r>
            <a:r>
              <a:rPr dirty="0" sz="2550" spc="15" b="1">
                <a:latin typeface="Arial"/>
                <a:cs typeface="Arial"/>
              </a:rPr>
              <a:t>recycle</a:t>
            </a:r>
            <a:r>
              <a:rPr dirty="0" sz="2550" spc="55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1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much</a:t>
            </a:r>
            <a:r>
              <a:rPr dirty="0" sz="2550" spc="204" b="1">
                <a:latin typeface="Arial"/>
                <a:cs typeface="Arial"/>
              </a:rPr>
              <a:t> </a:t>
            </a:r>
            <a:r>
              <a:rPr dirty="0" sz="2550" b="1">
                <a:latin typeface="Arial"/>
                <a:cs typeface="Arial"/>
              </a:rPr>
              <a:t>as</a:t>
            </a:r>
            <a:r>
              <a:rPr dirty="0" sz="2550" spc="190" b="1">
                <a:latin typeface="Arial"/>
                <a:cs typeface="Arial"/>
              </a:rPr>
              <a:t> </a:t>
            </a:r>
            <a:r>
              <a:rPr dirty="0" sz="2550" spc="-5" b="1">
                <a:latin typeface="Arial"/>
                <a:cs typeface="Arial"/>
              </a:rPr>
              <a:t>possible!</a:t>
            </a:r>
            <a:endParaRPr sz="255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1440"/>
              </a:spcBef>
            </a:pPr>
            <a:r>
              <a:rPr dirty="0" sz="2100" spc="-25">
                <a:latin typeface="Arial MT"/>
                <a:cs typeface="Arial MT"/>
              </a:rPr>
              <a:t>Does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your</a:t>
            </a:r>
            <a:r>
              <a:rPr dirty="0" sz="2100" spc="21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waste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belong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in</a:t>
            </a:r>
            <a:r>
              <a:rPr dirty="0" sz="2100" spc="114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here?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6250" y="3686111"/>
            <a:ext cx="6600825" cy="6487160"/>
            <a:chOff x="476250" y="3686111"/>
            <a:chExt cx="6600825" cy="6487160"/>
          </a:xfrm>
        </p:grpSpPr>
        <p:sp>
          <p:nvSpPr>
            <p:cNvPr id="10" name="object 10"/>
            <p:cNvSpPr/>
            <p:nvPr/>
          </p:nvSpPr>
          <p:spPr>
            <a:xfrm>
              <a:off x="3576701" y="3700398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 h="0">
                  <a:moveTo>
                    <a:pt x="0" y="0"/>
                  </a:moveTo>
                  <a:lnTo>
                    <a:pt x="418719" y="0"/>
                  </a:lnTo>
                </a:path>
              </a:pathLst>
            </a:custGeom>
            <a:ln w="28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3375" y="9525000"/>
              <a:ext cx="1314450" cy="647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05025" y="9525000"/>
              <a:ext cx="1447800" cy="647700"/>
            </a:xfrm>
            <a:custGeom>
              <a:avLst/>
              <a:gdLst/>
              <a:ahLst/>
              <a:cxnLst/>
              <a:rect l="l" t="t" r="r" b="b"/>
              <a:pathLst>
                <a:path w="1447800" h="647700">
                  <a:moveTo>
                    <a:pt x="14478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47800" y="6477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2925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61" y="0"/>
                  </a:moveTo>
                  <a:lnTo>
                    <a:pt x="280009" y="3555"/>
                  </a:lnTo>
                  <a:lnTo>
                    <a:pt x="233667" y="13970"/>
                  </a:lnTo>
                  <a:lnTo>
                    <a:pt x="190042" y="30479"/>
                  </a:lnTo>
                  <a:lnTo>
                    <a:pt x="149656" y="52959"/>
                  </a:lnTo>
                  <a:lnTo>
                    <a:pt x="113004" y="80645"/>
                  </a:lnTo>
                  <a:lnTo>
                    <a:pt x="80594" y="113029"/>
                  </a:lnTo>
                  <a:lnTo>
                    <a:pt x="52933" y="149605"/>
                  </a:lnTo>
                  <a:lnTo>
                    <a:pt x="30530" y="189991"/>
                  </a:lnTo>
                  <a:lnTo>
                    <a:pt x="13906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06" y="423417"/>
                  </a:lnTo>
                  <a:lnTo>
                    <a:pt x="30530" y="467105"/>
                  </a:lnTo>
                  <a:lnTo>
                    <a:pt x="52933" y="507491"/>
                  </a:lnTo>
                  <a:lnTo>
                    <a:pt x="80594" y="544067"/>
                  </a:lnTo>
                  <a:lnTo>
                    <a:pt x="113004" y="576453"/>
                  </a:lnTo>
                  <a:lnTo>
                    <a:pt x="149656" y="604139"/>
                  </a:lnTo>
                  <a:lnTo>
                    <a:pt x="190042" y="626617"/>
                  </a:lnTo>
                  <a:lnTo>
                    <a:pt x="233667" y="643128"/>
                  </a:lnTo>
                  <a:lnTo>
                    <a:pt x="280009" y="653541"/>
                  </a:lnTo>
                  <a:lnTo>
                    <a:pt x="328561" y="657097"/>
                  </a:lnTo>
                  <a:lnTo>
                    <a:pt x="377113" y="653541"/>
                  </a:lnTo>
                  <a:lnTo>
                    <a:pt x="423443" y="643128"/>
                  </a:lnTo>
                  <a:lnTo>
                    <a:pt x="467067" y="626617"/>
                  </a:lnTo>
                  <a:lnTo>
                    <a:pt x="507453" y="604139"/>
                  </a:lnTo>
                  <a:lnTo>
                    <a:pt x="544106" y="576453"/>
                  </a:lnTo>
                  <a:lnTo>
                    <a:pt x="576516" y="544067"/>
                  </a:lnTo>
                  <a:lnTo>
                    <a:pt x="604177" y="507491"/>
                  </a:lnTo>
                  <a:lnTo>
                    <a:pt x="626567" y="467105"/>
                  </a:lnTo>
                  <a:lnTo>
                    <a:pt x="643204" y="423417"/>
                  </a:lnTo>
                  <a:lnTo>
                    <a:pt x="653541" y="377063"/>
                  </a:lnTo>
                  <a:lnTo>
                    <a:pt x="657110" y="328548"/>
                  </a:lnTo>
                  <a:lnTo>
                    <a:pt x="653541" y="280034"/>
                  </a:lnTo>
                  <a:lnTo>
                    <a:pt x="643204" y="233679"/>
                  </a:lnTo>
                  <a:lnTo>
                    <a:pt x="626567" y="189991"/>
                  </a:lnTo>
                  <a:lnTo>
                    <a:pt x="604177" y="149605"/>
                  </a:lnTo>
                  <a:lnTo>
                    <a:pt x="576516" y="113029"/>
                  </a:lnTo>
                  <a:lnTo>
                    <a:pt x="544106" y="80645"/>
                  </a:lnTo>
                  <a:lnTo>
                    <a:pt x="507453" y="52959"/>
                  </a:lnTo>
                  <a:lnTo>
                    <a:pt x="467067" y="30479"/>
                  </a:lnTo>
                  <a:lnTo>
                    <a:pt x="423443" y="13970"/>
                  </a:lnTo>
                  <a:lnTo>
                    <a:pt x="377113" y="3555"/>
                  </a:lnTo>
                  <a:lnTo>
                    <a:pt x="328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625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0999" y="385699"/>
                  </a:moveTo>
                  <a:lnTo>
                    <a:pt x="777963" y="337566"/>
                  </a:lnTo>
                  <a:lnTo>
                    <a:pt x="769048" y="290830"/>
                  </a:lnTo>
                  <a:lnTo>
                    <a:pt x="754659" y="246519"/>
                  </a:lnTo>
                  <a:lnTo>
                    <a:pt x="735177" y="204597"/>
                  </a:lnTo>
                  <a:lnTo>
                    <a:pt x="720661" y="181165"/>
                  </a:lnTo>
                  <a:lnTo>
                    <a:pt x="720661" y="385699"/>
                  </a:lnTo>
                  <a:lnTo>
                    <a:pt x="717042" y="434086"/>
                  </a:lnTo>
                  <a:lnTo>
                    <a:pt x="706666" y="479945"/>
                  </a:lnTo>
                  <a:lnTo>
                    <a:pt x="689978" y="523252"/>
                  </a:lnTo>
                  <a:lnTo>
                    <a:pt x="667461" y="563372"/>
                  </a:lnTo>
                  <a:lnTo>
                    <a:pt x="639660" y="599706"/>
                  </a:lnTo>
                  <a:lnTo>
                    <a:pt x="607110" y="631825"/>
                  </a:lnTo>
                  <a:lnTo>
                    <a:pt x="570268" y="659396"/>
                  </a:lnTo>
                  <a:lnTo>
                    <a:pt x="529691" y="681621"/>
                  </a:lnTo>
                  <a:lnTo>
                    <a:pt x="485838" y="698131"/>
                  </a:lnTo>
                  <a:lnTo>
                    <a:pt x="439280" y="708279"/>
                  </a:lnTo>
                  <a:lnTo>
                    <a:pt x="390499" y="711835"/>
                  </a:lnTo>
                  <a:lnTo>
                    <a:pt x="341693" y="708279"/>
                  </a:lnTo>
                  <a:lnTo>
                    <a:pt x="295148" y="698131"/>
                  </a:lnTo>
                  <a:lnTo>
                    <a:pt x="251294" y="681621"/>
                  </a:lnTo>
                  <a:lnTo>
                    <a:pt x="210705" y="659396"/>
                  </a:lnTo>
                  <a:lnTo>
                    <a:pt x="173888" y="631825"/>
                  </a:lnTo>
                  <a:lnTo>
                    <a:pt x="141312" y="599706"/>
                  </a:lnTo>
                  <a:lnTo>
                    <a:pt x="113512" y="563372"/>
                  </a:lnTo>
                  <a:lnTo>
                    <a:pt x="91008" y="523252"/>
                  </a:lnTo>
                  <a:lnTo>
                    <a:pt x="74320" y="479945"/>
                  </a:lnTo>
                  <a:lnTo>
                    <a:pt x="63931" y="434086"/>
                  </a:lnTo>
                  <a:lnTo>
                    <a:pt x="60325" y="385699"/>
                  </a:lnTo>
                  <a:lnTo>
                    <a:pt x="63919" y="337566"/>
                  </a:lnTo>
                  <a:lnTo>
                    <a:pt x="74320" y="291592"/>
                  </a:lnTo>
                  <a:lnTo>
                    <a:pt x="91008" y="248285"/>
                  </a:lnTo>
                  <a:lnTo>
                    <a:pt x="113512" y="208165"/>
                  </a:lnTo>
                  <a:lnTo>
                    <a:pt x="141312" y="171704"/>
                  </a:lnTo>
                  <a:lnTo>
                    <a:pt x="173888" y="139573"/>
                  </a:lnTo>
                  <a:lnTo>
                    <a:pt x="210705" y="112141"/>
                  </a:lnTo>
                  <a:lnTo>
                    <a:pt x="251294" y="89916"/>
                  </a:lnTo>
                  <a:lnTo>
                    <a:pt x="295148" y="73406"/>
                  </a:lnTo>
                  <a:lnTo>
                    <a:pt x="341693" y="63131"/>
                  </a:lnTo>
                  <a:lnTo>
                    <a:pt x="390499" y="59575"/>
                  </a:lnTo>
                  <a:lnTo>
                    <a:pt x="439280" y="63131"/>
                  </a:lnTo>
                  <a:lnTo>
                    <a:pt x="485838" y="73406"/>
                  </a:lnTo>
                  <a:lnTo>
                    <a:pt x="529691" y="89916"/>
                  </a:lnTo>
                  <a:lnTo>
                    <a:pt x="570268" y="112141"/>
                  </a:lnTo>
                  <a:lnTo>
                    <a:pt x="607110" y="139573"/>
                  </a:lnTo>
                  <a:lnTo>
                    <a:pt x="639660" y="171704"/>
                  </a:lnTo>
                  <a:lnTo>
                    <a:pt x="667461" y="208165"/>
                  </a:lnTo>
                  <a:lnTo>
                    <a:pt x="689978" y="248285"/>
                  </a:lnTo>
                  <a:lnTo>
                    <a:pt x="706666" y="291592"/>
                  </a:lnTo>
                  <a:lnTo>
                    <a:pt x="717067" y="337566"/>
                  </a:lnTo>
                  <a:lnTo>
                    <a:pt x="720661" y="385699"/>
                  </a:lnTo>
                  <a:lnTo>
                    <a:pt x="720661" y="181165"/>
                  </a:lnTo>
                  <a:lnTo>
                    <a:pt x="682320" y="129667"/>
                  </a:lnTo>
                  <a:lnTo>
                    <a:pt x="649693" y="97421"/>
                  </a:lnTo>
                  <a:lnTo>
                    <a:pt x="613448" y="69227"/>
                  </a:lnTo>
                  <a:lnTo>
                    <a:pt x="573925" y="45212"/>
                  </a:lnTo>
                  <a:lnTo>
                    <a:pt x="531482" y="26035"/>
                  </a:lnTo>
                  <a:lnTo>
                    <a:pt x="486524" y="11811"/>
                  </a:lnTo>
                  <a:lnTo>
                    <a:pt x="439407" y="3048"/>
                  </a:lnTo>
                  <a:lnTo>
                    <a:pt x="390499" y="0"/>
                  </a:lnTo>
                  <a:lnTo>
                    <a:pt x="341579" y="3048"/>
                  </a:lnTo>
                  <a:lnTo>
                    <a:pt x="294462" y="11811"/>
                  </a:lnTo>
                  <a:lnTo>
                    <a:pt x="249504" y="26035"/>
                  </a:lnTo>
                  <a:lnTo>
                    <a:pt x="207073" y="45212"/>
                  </a:lnTo>
                  <a:lnTo>
                    <a:pt x="167551" y="69227"/>
                  </a:lnTo>
                  <a:lnTo>
                    <a:pt x="131292" y="97421"/>
                  </a:lnTo>
                  <a:lnTo>
                    <a:pt x="98666" y="129667"/>
                  </a:lnTo>
                  <a:lnTo>
                    <a:pt x="70040" y="165481"/>
                  </a:lnTo>
                  <a:lnTo>
                    <a:pt x="45821" y="204597"/>
                  </a:lnTo>
                  <a:lnTo>
                    <a:pt x="26327" y="246519"/>
                  </a:lnTo>
                  <a:lnTo>
                    <a:pt x="11950" y="290830"/>
                  </a:lnTo>
                  <a:lnTo>
                    <a:pt x="3022" y="337566"/>
                  </a:lnTo>
                  <a:lnTo>
                    <a:pt x="0" y="385699"/>
                  </a:lnTo>
                  <a:lnTo>
                    <a:pt x="3048" y="434086"/>
                  </a:lnTo>
                  <a:lnTo>
                    <a:pt x="11950" y="480568"/>
                  </a:lnTo>
                  <a:lnTo>
                    <a:pt x="26327" y="525018"/>
                  </a:lnTo>
                  <a:lnTo>
                    <a:pt x="45821" y="566940"/>
                  </a:lnTo>
                  <a:lnTo>
                    <a:pt x="70040" y="605917"/>
                  </a:lnTo>
                  <a:lnTo>
                    <a:pt x="98666" y="641731"/>
                  </a:lnTo>
                  <a:lnTo>
                    <a:pt x="131292" y="674001"/>
                  </a:lnTo>
                  <a:lnTo>
                    <a:pt x="167551" y="702310"/>
                  </a:lnTo>
                  <a:lnTo>
                    <a:pt x="207073" y="726186"/>
                  </a:lnTo>
                  <a:lnTo>
                    <a:pt x="249504" y="745502"/>
                  </a:lnTo>
                  <a:lnTo>
                    <a:pt x="294462" y="759726"/>
                  </a:lnTo>
                  <a:lnTo>
                    <a:pt x="341579" y="768489"/>
                  </a:lnTo>
                  <a:lnTo>
                    <a:pt x="390499" y="771525"/>
                  </a:lnTo>
                  <a:lnTo>
                    <a:pt x="439407" y="768489"/>
                  </a:lnTo>
                  <a:lnTo>
                    <a:pt x="486524" y="759726"/>
                  </a:lnTo>
                  <a:lnTo>
                    <a:pt x="531482" y="745502"/>
                  </a:lnTo>
                  <a:lnTo>
                    <a:pt x="573925" y="726186"/>
                  </a:lnTo>
                  <a:lnTo>
                    <a:pt x="649693" y="674001"/>
                  </a:lnTo>
                  <a:lnTo>
                    <a:pt x="682320" y="641731"/>
                  </a:lnTo>
                  <a:lnTo>
                    <a:pt x="710946" y="605917"/>
                  </a:lnTo>
                  <a:lnTo>
                    <a:pt x="735177" y="566940"/>
                  </a:lnTo>
                  <a:lnTo>
                    <a:pt x="754659" y="525018"/>
                  </a:lnTo>
                  <a:lnTo>
                    <a:pt x="769048" y="480568"/>
                  </a:lnTo>
                  <a:lnTo>
                    <a:pt x="777938" y="434086"/>
                  </a:lnTo>
                  <a:lnTo>
                    <a:pt x="780999" y="385699"/>
                  </a:lnTo>
                  <a:close/>
                </a:path>
              </a:pathLst>
            </a:custGeom>
            <a:solidFill>
              <a:srgbClr val="113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1512" y="4729098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148844"/>
                  </a:moveTo>
                  <a:lnTo>
                    <a:pt x="126250" y="276225"/>
                  </a:lnTo>
                  <a:lnTo>
                    <a:pt x="399808" y="0"/>
                  </a:lnTo>
                </a:path>
              </a:pathLst>
            </a:custGeom>
            <a:ln w="66676">
              <a:solidFill>
                <a:srgbClr val="113C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4775" y="4476750"/>
              <a:ext cx="3162300" cy="488632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6735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PAPER</a:t>
            </a:r>
            <a:r>
              <a:rPr dirty="0" spc="100"/>
              <a:t> </a:t>
            </a:r>
            <a:r>
              <a:rPr dirty="0"/>
              <a:t>/</a:t>
            </a:r>
            <a:r>
              <a:rPr dirty="0" spc="-15"/>
              <a:t> </a:t>
            </a:r>
            <a:r>
              <a:rPr dirty="0" spc="-25"/>
              <a:t>CARD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27733" y="4677727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0454" y="4677727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24300" y="4476750"/>
            <a:ext cx="2962275" cy="4648200"/>
            <a:chOff x="3924300" y="4476750"/>
            <a:chExt cx="2962275" cy="4648200"/>
          </a:xfrm>
        </p:grpSpPr>
        <p:sp>
          <p:nvSpPr>
            <p:cNvPr id="21" name="object 21"/>
            <p:cNvSpPr/>
            <p:nvPr/>
          </p:nvSpPr>
          <p:spPr>
            <a:xfrm>
              <a:off x="3981450" y="45339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5"/>
                  </a:lnTo>
                  <a:lnTo>
                    <a:pt x="233679" y="13970"/>
                  </a:lnTo>
                  <a:lnTo>
                    <a:pt x="189991" y="30479"/>
                  </a:lnTo>
                  <a:lnTo>
                    <a:pt x="149605" y="52959"/>
                  </a:lnTo>
                  <a:lnTo>
                    <a:pt x="113029" y="80645"/>
                  </a:lnTo>
                  <a:lnTo>
                    <a:pt x="80645" y="113029"/>
                  </a:lnTo>
                  <a:lnTo>
                    <a:pt x="52959" y="149605"/>
                  </a:lnTo>
                  <a:lnTo>
                    <a:pt x="30479" y="189991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1"/>
                  </a:lnTo>
                  <a:lnTo>
                    <a:pt x="604139" y="149605"/>
                  </a:lnTo>
                  <a:lnTo>
                    <a:pt x="576579" y="113029"/>
                  </a:lnTo>
                  <a:lnTo>
                    <a:pt x="544067" y="80645"/>
                  </a:lnTo>
                  <a:lnTo>
                    <a:pt x="507491" y="52959"/>
                  </a:lnTo>
                  <a:lnTo>
                    <a:pt x="467105" y="30479"/>
                  </a:lnTo>
                  <a:lnTo>
                    <a:pt x="423417" y="13970"/>
                  </a:lnTo>
                  <a:lnTo>
                    <a:pt x="377063" y="3555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24300" y="4476749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19"/>
                  </a:lnTo>
                  <a:lnTo>
                    <a:pt x="735203" y="204597"/>
                  </a:lnTo>
                  <a:lnTo>
                    <a:pt x="720585" y="181025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04"/>
                  </a:lnTo>
                  <a:lnTo>
                    <a:pt x="173863" y="139573"/>
                  </a:lnTo>
                  <a:lnTo>
                    <a:pt x="210680" y="112141"/>
                  </a:lnTo>
                  <a:lnTo>
                    <a:pt x="251333" y="89916"/>
                  </a:lnTo>
                  <a:lnTo>
                    <a:pt x="295135" y="73406"/>
                  </a:lnTo>
                  <a:lnTo>
                    <a:pt x="341757" y="63131"/>
                  </a:lnTo>
                  <a:lnTo>
                    <a:pt x="390525" y="59575"/>
                  </a:lnTo>
                  <a:lnTo>
                    <a:pt x="439280" y="63131"/>
                  </a:lnTo>
                  <a:lnTo>
                    <a:pt x="485902" y="73406"/>
                  </a:lnTo>
                  <a:lnTo>
                    <a:pt x="529704" y="89916"/>
                  </a:lnTo>
                  <a:lnTo>
                    <a:pt x="570217" y="112141"/>
                  </a:lnTo>
                  <a:lnTo>
                    <a:pt x="607047" y="139573"/>
                  </a:lnTo>
                  <a:lnTo>
                    <a:pt x="639686" y="171704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25"/>
                  </a:lnTo>
                  <a:lnTo>
                    <a:pt x="682371" y="129667"/>
                  </a:lnTo>
                  <a:lnTo>
                    <a:pt x="649732" y="97421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21"/>
                  </a:lnTo>
                  <a:lnTo>
                    <a:pt x="98666" y="129667"/>
                  </a:lnTo>
                  <a:lnTo>
                    <a:pt x="70091" y="165481"/>
                  </a:lnTo>
                  <a:lnTo>
                    <a:pt x="45834" y="204597"/>
                  </a:lnTo>
                  <a:lnTo>
                    <a:pt x="26289" y="246519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86301" y="473862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95750" y="5333999"/>
              <a:ext cx="2790825" cy="3790950"/>
            </a:xfrm>
            <a:custGeom>
              <a:avLst/>
              <a:gdLst/>
              <a:ahLst/>
              <a:cxnLst/>
              <a:rect l="l" t="t" r="r" b="b"/>
              <a:pathLst>
                <a:path w="2790825" h="3790950">
                  <a:moveTo>
                    <a:pt x="1285735" y="2790190"/>
                  </a:moveTo>
                  <a:lnTo>
                    <a:pt x="1280147" y="2742311"/>
                  </a:lnTo>
                  <a:lnTo>
                    <a:pt x="1264399" y="2698254"/>
                  </a:lnTo>
                  <a:lnTo>
                    <a:pt x="1239761" y="2659519"/>
                  </a:lnTo>
                  <a:lnTo>
                    <a:pt x="1207389" y="2627134"/>
                  </a:lnTo>
                  <a:lnTo>
                    <a:pt x="1168641" y="2602484"/>
                  </a:lnTo>
                  <a:lnTo>
                    <a:pt x="1124572" y="2586736"/>
                  </a:lnTo>
                  <a:lnTo>
                    <a:pt x="1076693" y="2581275"/>
                  </a:lnTo>
                  <a:lnTo>
                    <a:pt x="208915" y="2581275"/>
                  </a:lnTo>
                  <a:lnTo>
                    <a:pt x="161023" y="2586736"/>
                  </a:lnTo>
                  <a:lnTo>
                    <a:pt x="117094" y="2602484"/>
                  </a:lnTo>
                  <a:lnTo>
                    <a:pt x="78232" y="2627134"/>
                  </a:lnTo>
                  <a:lnTo>
                    <a:pt x="45834" y="2659519"/>
                  </a:lnTo>
                  <a:lnTo>
                    <a:pt x="21209" y="2698254"/>
                  </a:lnTo>
                  <a:lnTo>
                    <a:pt x="5448" y="2742311"/>
                  </a:lnTo>
                  <a:lnTo>
                    <a:pt x="0" y="2790190"/>
                  </a:lnTo>
                  <a:lnTo>
                    <a:pt x="0" y="3581666"/>
                  </a:lnTo>
                  <a:lnTo>
                    <a:pt x="5448" y="3629533"/>
                  </a:lnTo>
                  <a:lnTo>
                    <a:pt x="21209" y="3673475"/>
                  </a:lnTo>
                  <a:lnTo>
                    <a:pt x="45834" y="3712337"/>
                  </a:lnTo>
                  <a:lnTo>
                    <a:pt x="78232" y="3744595"/>
                  </a:lnTo>
                  <a:lnTo>
                    <a:pt x="117094" y="3769372"/>
                  </a:lnTo>
                  <a:lnTo>
                    <a:pt x="161023" y="3784981"/>
                  </a:lnTo>
                  <a:lnTo>
                    <a:pt x="208915" y="3790581"/>
                  </a:lnTo>
                  <a:lnTo>
                    <a:pt x="1076693" y="3790581"/>
                  </a:lnTo>
                  <a:lnTo>
                    <a:pt x="1124572" y="3784981"/>
                  </a:lnTo>
                  <a:lnTo>
                    <a:pt x="1168641" y="3769372"/>
                  </a:lnTo>
                  <a:lnTo>
                    <a:pt x="1207389" y="3744595"/>
                  </a:lnTo>
                  <a:lnTo>
                    <a:pt x="1239761" y="3712337"/>
                  </a:lnTo>
                  <a:lnTo>
                    <a:pt x="1264399" y="3673475"/>
                  </a:lnTo>
                  <a:lnTo>
                    <a:pt x="1280147" y="3629533"/>
                  </a:lnTo>
                  <a:lnTo>
                    <a:pt x="1285735" y="3581666"/>
                  </a:lnTo>
                  <a:lnTo>
                    <a:pt x="1285735" y="2790190"/>
                  </a:lnTo>
                  <a:close/>
                </a:path>
                <a:path w="2790825" h="3790950">
                  <a:moveTo>
                    <a:pt x="1285735" y="1494802"/>
                  </a:moveTo>
                  <a:lnTo>
                    <a:pt x="1280147" y="1446911"/>
                  </a:lnTo>
                  <a:lnTo>
                    <a:pt x="1264399" y="1402842"/>
                  </a:lnTo>
                  <a:lnTo>
                    <a:pt x="1239761" y="1364119"/>
                  </a:lnTo>
                  <a:lnTo>
                    <a:pt x="1207389" y="1331722"/>
                  </a:lnTo>
                  <a:lnTo>
                    <a:pt x="1168641" y="1307096"/>
                  </a:lnTo>
                  <a:lnTo>
                    <a:pt x="1124572" y="1291336"/>
                  </a:lnTo>
                  <a:lnTo>
                    <a:pt x="1076693" y="1285875"/>
                  </a:lnTo>
                  <a:lnTo>
                    <a:pt x="208915" y="1285875"/>
                  </a:lnTo>
                  <a:lnTo>
                    <a:pt x="161023" y="1291336"/>
                  </a:lnTo>
                  <a:lnTo>
                    <a:pt x="117094" y="1307096"/>
                  </a:lnTo>
                  <a:lnTo>
                    <a:pt x="78232" y="1331722"/>
                  </a:lnTo>
                  <a:lnTo>
                    <a:pt x="45834" y="1364119"/>
                  </a:lnTo>
                  <a:lnTo>
                    <a:pt x="21209" y="1402842"/>
                  </a:lnTo>
                  <a:lnTo>
                    <a:pt x="5448" y="1446911"/>
                  </a:lnTo>
                  <a:lnTo>
                    <a:pt x="0" y="1494802"/>
                  </a:lnTo>
                  <a:lnTo>
                    <a:pt x="0" y="2286266"/>
                  </a:lnTo>
                  <a:lnTo>
                    <a:pt x="5448" y="2334133"/>
                  </a:lnTo>
                  <a:lnTo>
                    <a:pt x="21209" y="2378075"/>
                  </a:lnTo>
                  <a:lnTo>
                    <a:pt x="45834" y="2416937"/>
                  </a:lnTo>
                  <a:lnTo>
                    <a:pt x="78232" y="2449207"/>
                  </a:lnTo>
                  <a:lnTo>
                    <a:pt x="117094" y="2473972"/>
                  </a:lnTo>
                  <a:lnTo>
                    <a:pt x="161023" y="2489581"/>
                  </a:lnTo>
                  <a:lnTo>
                    <a:pt x="208915" y="2495181"/>
                  </a:lnTo>
                  <a:lnTo>
                    <a:pt x="1076693" y="2495181"/>
                  </a:lnTo>
                  <a:lnTo>
                    <a:pt x="1124572" y="2489581"/>
                  </a:lnTo>
                  <a:lnTo>
                    <a:pt x="1168641" y="2473972"/>
                  </a:lnTo>
                  <a:lnTo>
                    <a:pt x="1207389" y="2449207"/>
                  </a:lnTo>
                  <a:lnTo>
                    <a:pt x="1239761" y="2416937"/>
                  </a:lnTo>
                  <a:lnTo>
                    <a:pt x="1264399" y="2378075"/>
                  </a:lnTo>
                  <a:lnTo>
                    <a:pt x="1280147" y="2334133"/>
                  </a:lnTo>
                  <a:lnTo>
                    <a:pt x="1285735" y="2286266"/>
                  </a:lnTo>
                  <a:lnTo>
                    <a:pt x="1285735" y="1494802"/>
                  </a:lnTo>
                  <a:close/>
                </a:path>
                <a:path w="2790825" h="3790950">
                  <a:moveTo>
                    <a:pt x="1285735" y="208927"/>
                  </a:moveTo>
                  <a:lnTo>
                    <a:pt x="1280147" y="161036"/>
                  </a:lnTo>
                  <a:lnTo>
                    <a:pt x="1264399" y="116967"/>
                  </a:lnTo>
                  <a:lnTo>
                    <a:pt x="1239761" y="78244"/>
                  </a:lnTo>
                  <a:lnTo>
                    <a:pt x="1207389" y="45847"/>
                  </a:lnTo>
                  <a:lnTo>
                    <a:pt x="1168641" y="21221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221"/>
                  </a:lnTo>
                  <a:lnTo>
                    <a:pt x="78232" y="45847"/>
                  </a:lnTo>
                  <a:lnTo>
                    <a:pt x="45834" y="78244"/>
                  </a:lnTo>
                  <a:lnTo>
                    <a:pt x="21209" y="116967"/>
                  </a:lnTo>
                  <a:lnTo>
                    <a:pt x="5448" y="161036"/>
                  </a:lnTo>
                  <a:lnTo>
                    <a:pt x="0" y="208927"/>
                  </a:lnTo>
                  <a:lnTo>
                    <a:pt x="0" y="1000379"/>
                  </a:lnTo>
                  <a:lnTo>
                    <a:pt x="5448" y="1048270"/>
                  </a:lnTo>
                  <a:lnTo>
                    <a:pt x="21209" y="1092200"/>
                  </a:lnTo>
                  <a:lnTo>
                    <a:pt x="45834" y="1131062"/>
                  </a:lnTo>
                  <a:lnTo>
                    <a:pt x="78232" y="1163332"/>
                  </a:lnTo>
                  <a:lnTo>
                    <a:pt x="117094" y="1188085"/>
                  </a:lnTo>
                  <a:lnTo>
                    <a:pt x="161023" y="1203706"/>
                  </a:lnTo>
                  <a:lnTo>
                    <a:pt x="208915" y="1209306"/>
                  </a:lnTo>
                  <a:lnTo>
                    <a:pt x="1076693" y="1209306"/>
                  </a:lnTo>
                  <a:lnTo>
                    <a:pt x="1124572" y="1203706"/>
                  </a:lnTo>
                  <a:lnTo>
                    <a:pt x="1168641" y="1188085"/>
                  </a:lnTo>
                  <a:lnTo>
                    <a:pt x="1207389" y="1163332"/>
                  </a:lnTo>
                  <a:lnTo>
                    <a:pt x="1239761" y="1131062"/>
                  </a:lnTo>
                  <a:lnTo>
                    <a:pt x="1264399" y="1092200"/>
                  </a:lnTo>
                  <a:lnTo>
                    <a:pt x="1280147" y="1048270"/>
                  </a:lnTo>
                  <a:lnTo>
                    <a:pt x="1285735" y="1000379"/>
                  </a:lnTo>
                  <a:lnTo>
                    <a:pt x="1285735" y="208927"/>
                  </a:lnTo>
                  <a:close/>
                </a:path>
                <a:path w="2790825" h="3790950">
                  <a:moveTo>
                    <a:pt x="2771635" y="1502676"/>
                  </a:moveTo>
                  <a:lnTo>
                    <a:pt x="2766047" y="1455166"/>
                  </a:lnTo>
                  <a:lnTo>
                    <a:pt x="2750299" y="1411490"/>
                  </a:lnTo>
                  <a:lnTo>
                    <a:pt x="2725661" y="1372997"/>
                  </a:lnTo>
                  <a:lnTo>
                    <a:pt x="2693289" y="1340866"/>
                  </a:lnTo>
                  <a:lnTo>
                    <a:pt x="2654554" y="1316494"/>
                  </a:lnTo>
                  <a:lnTo>
                    <a:pt x="2610472" y="1300861"/>
                  </a:lnTo>
                  <a:lnTo>
                    <a:pt x="2562606" y="1295400"/>
                  </a:lnTo>
                  <a:lnTo>
                    <a:pt x="1694815" y="1295400"/>
                  </a:lnTo>
                  <a:lnTo>
                    <a:pt x="1646923" y="1300861"/>
                  </a:lnTo>
                  <a:lnTo>
                    <a:pt x="1602994" y="1316494"/>
                  </a:lnTo>
                  <a:lnTo>
                    <a:pt x="1564132" y="1340866"/>
                  </a:lnTo>
                  <a:lnTo>
                    <a:pt x="1531734" y="1372997"/>
                  </a:lnTo>
                  <a:lnTo>
                    <a:pt x="1507109" y="1411490"/>
                  </a:lnTo>
                  <a:lnTo>
                    <a:pt x="1491348" y="1455166"/>
                  </a:lnTo>
                  <a:lnTo>
                    <a:pt x="1485900" y="1502676"/>
                  </a:lnTo>
                  <a:lnTo>
                    <a:pt x="1485900" y="2287905"/>
                  </a:lnTo>
                  <a:lnTo>
                    <a:pt x="1491348" y="2335403"/>
                  </a:lnTo>
                  <a:lnTo>
                    <a:pt x="1507109" y="2379103"/>
                  </a:lnTo>
                  <a:lnTo>
                    <a:pt x="1531734" y="2417584"/>
                  </a:lnTo>
                  <a:lnTo>
                    <a:pt x="1564132" y="2449588"/>
                  </a:lnTo>
                  <a:lnTo>
                    <a:pt x="1602994" y="2474087"/>
                  </a:lnTo>
                  <a:lnTo>
                    <a:pt x="1646923" y="2489708"/>
                  </a:lnTo>
                  <a:lnTo>
                    <a:pt x="1694815" y="2495181"/>
                  </a:lnTo>
                  <a:lnTo>
                    <a:pt x="2562606" y="2495181"/>
                  </a:lnTo>
                  <a:lnTo>
                    <a:pt x="2610472" y="2489708"/>
                  </a:lnTo>
                  <a:lnTo>
                    <a:pt x="2654554" y="2474087"/>
                  </a:lnTo>
                  <a:lnTo>
                    <a:pt x="2693289" y="2449588"/>
                  </a:lnTo>
                  <a:lnTo>
                    <a:pt x="2725661" y="2417584"/>
                  </a:lnTo>
                  <a:lnTo>
                    <a:pt x="2750299" y="2379103"/>
                  </a:lnTo>
                  <a:lnTo>
                    <a:pt x="2766047" y="2335403"/>
                  </a:lnTo>
                  <a:lnTo>
                    <a:pt x="2771635" y="2287905"/>
                  </a:lnTo>
                  <a:lnTo>
                    <a:pt x="2771635" y="1502676"/>
                  </a:lnTo>
                  <a:close/>
                </a:path>
                <a:path w="2790825" h="3790950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942076" y="6261417"/>
            <a:ext cx="66103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J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20" b="1">
                <a:latin typeface="Arial"/>
                <a:cs typeface="Arial"/>
              </a:rPr>
              <a:t>ff</a:t>
            </a:r>
            <a:r>
              <a:rPr dirty="0" sz="1050" b="1">
                <a:latin typeface="Arial"/>
                <a:cs typeface="Arial"/>
              </a:rPr>
              <a:t>y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30" b="1">
                <a:latin typeface="Arial"/>
                <a:cs typeface="Arial"/>
              </a:rPr>
              <a:t>b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g</a:t>
            </a:r>
            <a:r>
              <a:rPr dirty="0" sz="1050" b="1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9637" y="6284277"/>
            <a:ext cx="82169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Office</a:t>
            </a:r>
            <a:r>
              <a:rPr dirty="0" sz="1050" spc="-2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25751" y="6170612"/>
            <a:ext cx="953135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312C2A"/>
                </a:solidFill>
                <a:latin typeface="Arial"/>
                <a:cs typeface="Arial"/>
              </a:rPr>
              <a:t>N</a:t>
            </a:r>
            <a:r>
              <a:rPr dirty="0" sz="1050" spc="9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w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r>
              <a:rPr dirty="0" sz="1050" spc="-12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algn="ctr" marL="3175">
              <a:lnSpc>
                <a:spcPts val="1230"/>
              </a:lnSpc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magazines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03395" y="8831198"/>
            <a:ext cx="8515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latin typeface="Arial"/>
                <a:cs typeface="Arial"/>
              </a:rPr>
              <a:t>Bubble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wrap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7262" y="7578470"/>
            <a:ext cx="7112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Envelopes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0079" y="7574915"/>
            <a:ext cx="7156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35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dbo</a:t>
            </a:r>
            <a:r>
              <a:rPr dirty="0" sz="1050" spc="5" b="1">
                <a:solidFill>
                  <a:srgbClr val="312C2A"/>
                </a:solidFill>
                <a:latin typeface="Arial"/>
                <a:cs typeface="Arial"/>
              </a:rPr>
              <a:t>a</a:t>
            </a:r>
            <a:r>
              <a:rPr dirty="0" sz="1050" spc="-40" b="1">
                <a:solidFill>
                  <a:srgbClr val="312C2A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8150" y="5362575"/>
            <a:ext cx="2933700" cy="2409825"/>
            <a:chOff x="438150" y="5362575"/>
            <a:chExt cx="2933700" cy="240982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8850" y="6715125"/>
              <a:ext cx="1143000" cy="7620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450" y="5438775"/>
              <a:ext cx="676275" cy="8096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150" y="6467475"/>
              <a:ext cx="1743075" cy="13049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7425" y="5362575"/>
              <a:ext cx="1009650" cy="86677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323715" y="6264021"/>
            <a:ext cx="8610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solidFill>
                  <a:srgbClr val="312C2A"/>
                </a:solidFill>
                <a:latin typeface="Arial"/>
                <a:cs typeface="Arial"/>
              </a:rPr>
              <a:t>Paper</a:t>
            </a:r>
            <a:r>
              <a:rPr dirty="0" sz="1050" spc="-6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312C2A"/>
                </a:solidFill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10075" y="5400675"/>
            <a:ext cx="2381250" cy="895350"/>
            <a:chOff x="4410075" y="5400675"/>
            <a:chExt cx="2381250" cy="895350"/>
          </a:xfrm>
        </p:grpSpPr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0075" y="5400675"/>
              <a:ext cx="676275" cy="8953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2125" y="5438775"/>
              <a:ext cx="1219200" cy="81915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333240" y="7541894"/>
            <a:ext cx="7772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10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4038" y="6587235"/>
            <a:ext cx="1261198" cy="113106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5792089" y="7435278"/>
            <a:ext cx="89217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latin typeface="Arial"/>
                <a:cs typeface="Arial"/>
              </a:rPr>
              <a:t>Glass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jars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29100" y="6553200"/>
            <a:ext cx="2476500" cy="2276475"/>
            <a:chOff x="4229100" y="6553200"/>
            <a:chExt cx="2476500" cy="2276475"/>
          </a:xfrm>
        </p:grpSpPr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62625" y="6553200"/>
              <a:ext cx="942975" cy="9334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29100" y="7962900"/>
              <a:ext cx="962025" cy="866775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09637" y="8842438"/>
            <a:ext cx="80391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o</a:t>
            </a:r>
            <a:r>
              <a:rPr dirty="0" sz="1050" spc="20" b="1">
                <a:solidFill>
                  <a:srgbClr val="312C2A"/>
                </a:solidFill>
                <a:latin typeface="Arial"/>
                <a:cs typeface="Arial"/>
              </a:rPr>
              <a:t>ff</a:t>
            </a:r>
            <a:r>
              <a:rPr dirty="0" sz="1050" spc="85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e</a:t>
            </a:r>
            <a:r>
              <a:rPr dirty="0" sz="1050" spc="-55" b="1">
                <a:solidFill>
                  <a:srgbClr val="312C2A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12C2A"/>
                </a:solidFill>
                <a:latin typeface="Arial"/>
                <a:cs typeface="Arial"/>
              </a:rPr>
              <a:t>c</a:t>
            </a:r>
            <a:r>
              <a:rPr dirty="0" sz="1050" spc="30" b="1">
                <a:solidFill>
                  <a:srgbClr val="312C2A"/>
                </a:solidFill>
                <a:latin typeface="Arial"/>
                <a:cs typeface="Arial"/>
              </a:rPr>
              <a:t>u</a:t>
            </a:r>
            <a:r>
              <a:rPr dirty="0" sz="1050" spc="-45" b="1">
                <a:solidFill>
                  <a:srgbClr val="312C2A"/>
                </a:solidFill>
                <a:latin typeface="Arial"/>
                <a:cs typeface="Arial"/>
              </a:rPr>
              <a:t>p</a:t>
            </a:r>
            <a:r>
              <a:rPr dirty="0" sz="1050" b="1">
                <a:solidFill>
                  <a:srgbClr val="312C2A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19175" y="8029575"/>
            <a:ext cx="542925" cy="828675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10"/>
              <a:t>Logo</a:t>
            </a:r>
            <a:r>
              <a:rPr dirty="0" spc="-50"/>
              <a:t> </a:t>
            </a:r>
            <a:r>
              <a:rPr dirty="0" spc="-5"/>
              <a:t>Goes</a:t>
            </a:r>
            <a:r>
              <a:rPr dirty="0" spc="10"/>
              <a:t> </a:t>
            </a:r>
            <a:r>
              <a:rPr dirty="0"/>
              <a:t>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25"/>
            <a:ext cx="7562850" cy="2590800"/>
            <a:chOff x="0" y="9525"/>
            <a:chExt cx="7562850" cy="2590800"/>
          </a:xfrm>
        </p:grpSpPr>
        <p:sp>
          <p:nvSpPr>
            <p:cNvPr id="3" name="object 3"/>
            <p:cNvSpPr/>
            <p:nvPr/>
          </p:nvSpPr>
          <p:spPr>
            <a:xfrm>
              <a:off x="0" y="9525"/>
              <a:ext cx="7562850" cy="2590800"/>
            </a:xfrm>
            <a:custGeom>
              <a:avLst/>
              <a:gdLst/>
              <a:ahLst/>
              <a:cxnLst/>
              <a:rect l="l" t="t" r="r" b="b"/>
              <a:pathLst>
                <a:path w="7562850" h="2590800">
                  <a:moveTo>
                    <a:pt x="756285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7562850" y="259080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148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450" y="904875"/>
              <a:ext cx="1371600" cy="1371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752850"/>
            <a:ext cx="7562850" cy="6943725"/>
            <a:chOff x="0" y="3752850"/>
            <a:chExt cx="7562850" cy="6943725"/>
          </a:xfrm>
        </p:grpSpPr>
        <p:sp>
          <p:nvSpPr>
            <p:cNvPr id="6" name="object 6"/>
            <p:cNvSpPr/>
            <p:nvPr/>
          </p:nvSpPr>
          <p:spPr>
            <a:xfrm>
              <a:off x="0" y="3752850"/>
              <a:ext cx="7562850" cy="6943725"/>
            </a:xfrm>
            <a:custGeom>
              <a:avLst/>
              <a:gdLst/>
              <a:ahLst/>
              <a:cxnLst/>
              <a:rect l="l" t="t" r="r" b="b"/>
              <a:pathLst>
                <a:path w="7562850" h="6943725">
                  <a:moveTo>
                    <a:pt x="7562850" y="0"/>
                  </a:moveTo>
                  <a:lnTo>
                    <a:pt x="0" y="0"/>
                  </a:lnTo>
                  <a:lnTo>
                    <a:pt x="0" y="6943725"/>
                  </a:lnTo>
                  <a:lnTo>
                    <a:pt x="7562850" y="6943725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924300"/>
              <a:ext cx="3162300" cy="4895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300" y="1014031"/>
            <a:ext cx="2700020" cy="11391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365"/>
              </a:lnSpc>
              <a:spcBef>
                <a:spcPts val="125"/>
              </a:spcBef>
            </a:pPr>
            <a:r>
              <a:rPr dirty="0" sz="3650" spc="15" b="0" i="1">
                <a:solidFill>
                  <a:srgbClr val="FFFFFF"/>
                </a:solidFill>
                <a:latin typeface="Georgia"/>
                <a:cs typeface="Georgia"/>
              </a:rPr>
              <a:t>Mixed</a:t>
            </a:r>
            <a:endParaRPr sz="3650">
              <a:latin typeface="Georgia"/>
              <a:cs typeface="Georgia"/>
            </a:endParaRPr>
          </a:p>
          <a:p>
            <a:pPr marL="12700">
              <a:lnSpc>
                <a:spcPts val="4365"/>
              </a:lnSpc>
            </a:pPr>
            <a:r>
              <a:rPr dirty="0" sz="3650" spc="5" b="0">
                <a:solidFill>
                  <a:srgbClr val="FFFFFF"/>
                </a:solidFill>
                <a:latin typeface="Georgia"/>
                <a:cs typeface="Georgia"/>
              </a:rPr>
              <a:t>RECYCLING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803" y="2769629"/>
            <a:ext cx="4697730" cy="7810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250" spc="-25" b="1">
                <a:latin typeface="Arial"/>
                <a:cs typeface="Arial"/>
              </a:rPr>
              <a:t>Let’s</a:t>
            </a:r>
            <a:r>
              <a:rPr dirty="0" sz="2250" spc="-5" b="1">
                <a:latin typeface="Arial"/>
                <a:cs typeface="Arial"/>
              </a:rPr>
              <a:t> </a:t>
            </a:r>
            <a:r>
              <a:rPr dirty="0" sz="2250" b="1">
                <a:latin typeface="Arial"/>
                <a:cs typeface="Arial"/>
              </a:rPr>
              <a:t>recycle</a:t>
            </a:r>
            <a:r>
              <a:rPr dirty="0" sz="2250" spc="-7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10" b="1">
                <a:latin typeface="Arial"/>
                <a:cs typeface="Arial"/>
              </a:rPr>
              <a:t> </a:t>
            </a:r>
            <a:r>
              <a:rPr dirty="0" sz="2250" spc="-15" b="1">
                <a:latin typeface="Arial"/>
                <a:cs typeface="Arial"/>
              </a:rPr>
              <a:t>much</a:t>
            </a:r>
            <a:r>
              <a:rPr dirty="0" sz="2250" spc="20" b="1">
                <a:latin typeface="Arial"/>
                <a:cs typeface="Arial"/>
              </a:rPr>
              <a:t> </a:t>
            </a:r>
            <a:r>
              <a:rPr dirty="0" sz="2250" spc="10" b="1">
                <a:latin typeface="Arial"/>
                <a:cs typeface="Arial"/>
              </a:rPr>
              <a:t>as</a:t>
            </a:r>
            <a:r>
              <a:rPr dirty="0" sz="2250" spc="-90" b="1">
                <a:latin typeface="Arial"/>
                <a:cs typeface="Arial"/>
              </a:rPr>
              <a:t> </a:t>
            </a:r>
            <a:r>
              <a:rPr dirty="0" sz="2250" spc="-10" b="1">
                <a:latin typeface="Arial"/>
                <a:cs typeface="Arial"/>
              </a:rPr>
              <a:t>possible!</a:t>
            </a:r>
            <a:endParaRPr sz="22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475"/>
              </a:spcBef>
            </a:pPr>
            <a:r>
              <a:rPr dirty="0" sz="1850" spc="15">
                <a:latin typeface="Arial MT"/>
                <a:cs typeface="Arial MT"/>
              </a:rPr>
              <a:t>Does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your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waste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20">
                <a:latin typeface="Arial MT"/>
                <a:cs typeface="Arial MT"/>
              </a:rPr>
              <a:t>belong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25">
                <a:latin typeface="Arial MT"/>
                <a:cs typeface="Arial MT"/>
              </a:rPr>
              <a:t>in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here?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00" y="2962274"/>
            <a:ext cx="552450" cy="533400"/>
          </a:xfrm>
          <a:custGeom>
            <a:avLst/>
            <a:gdLst/>
            <a:ahLst/>
            <a:cxnLst/>
            <a:rect l="l" t="t" r="r" b="b"/>
            <a:pathLst>
              <a:path w="552450" h="533400">
                <a:moveTo>
                  <a:pt x="186093" y="297434"/>
                </a:moveTo>
                <a:lnTo>
                  <a:pt x="175818" y="276098"/>
                </a:lnTo>
                <a:lnTo>
                  <a:pt x="129641" y="180479"/>
                </a:lnTo>
                <a:lnTo>
                  <a:pt x="0" y="189750"/>
                </a:lnTo>
                <a:lnTo>
                  <a:pt x="38011" y="211836"/>
                </a:lnTo>
                <a:lnTo>
                  <a:pt x="9220" y="262382"/>
                </a:lnTo>
                <a:lnTo>
                  <a:pt x="4038" y="270903"/>
                </a:lnTo>
                <a:lnTo>
                  <a:pt x="1727" y="279019"/>
                </a:lnTo>
                <a:lnTo>
                  <a:pt x="1727" y="295668"/>
                </a:lnTo>
                <a:lnTo>
                  <a:pt x="4597" y="303784"/>
                </a:lnTo>
                <a:lnTo>
                  <a:pt x="7480" y="309499"/>
                </a:lnTo>
                <a:lnTo>
                  <a:pt x="72580" y="422148"/>
                </a:lnTo>
                <a:lnTo>
                  <a:pt x="72961" y="414147"/>
                </a:lnTo>
                <a:lnTo>
                  <a:pt x="74815" y="406539"/>
                </a:lnTo>
                <a:lnTo>
                  <a:pt x="77863" y="399034"/>
                </a:lnTo>
                <a:lnTo>
                  <a:pt x="81813" y="391680"/>
                </a:lnTo>
                <a:lnTo>
                  <a:pt x="148653" y="276098"/>
                </a:lnTo>
                <a:lnTo>
                  <a:pt x="186093" y="297434"/>
                </a:lnTo>
                <a:close/>
              </a:path>
              <a:path w="552450" h="533400">
                <a:moveTo>
                  <a:pt x="255816" y="361823"/>
                </a:moveTo>
                <a:lnTo>
                  <a:pt x="116395" y="361823"/>
                </a:lnTo>
                <a:lnTo>
                  <a:pt x="91605" y="404888"/>
                </a:lnTo>
                <a:lnTo>
                  <a:pt x="88569" y="411734"/>
                </a:lnTo>
                <a:lnTo>
                  <a:pt x="86423" y="418350"/>
                </a:lnTo>
                <a:lnTo>
                  <a:pt x="85115" y="424700"/>
                </a:lnTo>
                <a:lnTo>
                  <a:pt x="84683" y="430784"/>
                </a:lnTo>
                <a:lnTo>
                  <a:pt x="88633" y="450469"/>
                </a:lnTo>
                <a:lnTo>
                  <a:pt x="99898" y="469519"/>
                </a:lnTo>
                <a:lnTo>
                  <a:pt x="117500" y="483870"/>
                </a:lnTo>
                <a:lnTo>
                  <a:pt x="140576" y="489585"/>
                </a:lnTo>
                <a:lnTo>
                  <a:pt x="255816" y="489585"/>
                </a:lnTo>
                <a:lnTo>
                  <a:pt x="255816" y="361823"/>
                </a:lnTo>
                <a:close/>
              </a:path>
              <a:path w="552450" h="533400">
                <a:moveTo>
                  <a:pt x="267919" y="69227"/>
                </a:moveTo>
                <a:lnTo>
                  <a:pt x="243128" y="26162"/>
                </a:lnTo>
                <a:lnTo>
                  <a:pt x="208064" y="1270"/>
                </a:lnTo>
                <a:lnTo>
                  <a:pt x="194170" y="0"/>
                </a:lnTo>
                <a:lnTo>
                  <a:pt x="153644" y="15252"/>
                </a:lnTo>
                <a:lnTo>
                  <a:pt x="87579" y="125615"/>
                </a:lnTo>
                <a:lnTo>
                  <a:pt x="198780" y="189750"/>
                </a:lnTo>
                <a:lnTo>
                  <a:pt x="267919" y="69227"/>
                </a:lnTo>
                <a:close/>
              </a:path>
              <a:path w="552450" h="533400">
                <a:moveTo>
                  <a:pt x="475348" y="54368"/>
                </a:moveTo>
                <a:lnTo>
                  <a:pt x="437311" y="76200"/>
                </a:lnTo>
                <a:lnTo>
                  <a:pt x="408508" y="26162"/>
                </a:lnTo>
                <a:lnTo>
                  <a:pt x="399275" y="14097"/>
                </a:lnTo>
                <a:lnTo>
                  <a:pt x="388696" y="6489"/>
                </a:lnTo>
                <a:lnTo>
                  <a:pt x="377799" y="2552"/>
                </a:lnTo>
                <a:lnTo>
                  <a:pt x="368198" y="1270"/>
                </a:lnTo>
                <a:lnTo>
                  <a:pt x="386245" y="1270"/>
                </a:lnTo>
                <a:lnTo>
                  <a:pt x="237947" y="635"/>
                </a:lnTo>
                <a:lnTo>
                  <a:pt x="326682" y="139839"/>
                </a:lnTo>
                <a:lnTo>
                  <a:pt x="289242" y="161175"/>
                </a:lnTo>
                <a:lnTo>
                  <a:pt x="418884" y="171069"/>
                </a:lnTo>
                <a:lnTo>
                  <a:pt x="464769" y="76200"/>
                </a:lnTo>
                <a:lnTo>
                  <a:pt x="475348" y="54368"/>
                </a:lnTo>
                <a:close/>
              </a:path>
              <a:path w="552450" h="533400">
                <a:moveTo>
                  <a:pt x="520865" y="354850"/>
                </a:moveTo>
                <a:lnTo>
                  <a:pt x="513715" y="358394"/>
                </a:lnTo>
                <a:lnTo>
                  <a:pt x="506171" y="360438"/>
                </a:lnTo>
                <a:lnTo>
                  <a:pt x="498157" y="361454"/>
                </a:lnTo>
                <a:lnTo>
                  <a:pt x="489750" y="361823"/>
                </a:lnTo>
                <a:lnTo>
                  <a:pt x="356069" y="361823"/>
                </a:lnTo>
                <a:lnTo>
                  <a:pt x="356069" y="318655"/>
                </a:lnTo>
                <a:lnTo>
                  <a:pt x="282905" y="425716"/>
                </a:lnTo>
                <a:lnTo>
                  <a:pt x="355485" y="533273"/>
                </a:lnTo>
                <a:lnTo>
                  <a:pt x="355485" y="489585"/>
                </a:lnTo>
                <a:lnTo>
                  <a:pt x="413677" y="489585"/>
                </a:lnTo>
                <a:lnTo>
                  <a:pt x="449186" y="475107"/>
                </a:lnTo>
                <a:lnTo>
                  <a:pt x="516839" y="361823"/>
                </a:lnTo>
                <a:lnTo>
                  <a:pt x="520865" y="354850"/>
                </a:lnTo>
                <a:close/>
              </a:path>
              <a:path w="552450" h="533400">
                <a:moveTo>
                  <a:pt x="551967" y="287020"/>
                </a:moveTo>
                <a:lnTo>
                  <a:pt x="487451" y="162064"/>
                </a:lnTo>
                <a:lnTo>
                  <a:pt x="376796" y="226060"/>
                </a:lnTo>
                <a:lnTo>
                  <a:pt x="446532" y="346837"/>
                </a:lnTo>
                <a:lnTo>
                  <a:pt x="496671" y="346837"/>
                </a:lnTo>
                <a:lnTo>
                  <a:pt x="523036" y="338709"/>
                </a:lnTo>
                <a:lnTo>
                  <a:pt x="540092" y="322072"/>
                </a:lnTo>
                <a:lnTo>
                  <a:pt x="549249" y="302895"/>
                </a:lnTo>
                <a:lnTo>
                  <a:pt x="551967" y="28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27733" y="4132516"/>
            <a:ext cx="16802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35" b="1">
                <a:latin typeface="Arial"/>
                <a:cs typeface="Arial"/>
              </a:rPr>
              <a:t>Yes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please</a:t>
            </a:r>
            <a:r>
              <a:rPr dirty="0" sz="2000" spc="5" b="1">
                <a:latin typeface="Arial"/>
                <a:cs typeface="Arial"/>
              </a:rPr>
              <a:t> 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0454" y="4132516"/>
            <a:ext cx="16236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35" b="1">
                <a:latin typeface="Arial"/>
                <a:cs typeface="Arial"/>
              </a:rPr>
              <a:t>No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thanks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6750" y="4752974"/>
            <a:ext cx="2790825" cy="1200150"/>
          </a:xfrm>
          <a:custGeom>
            <a:avLst/>
            <a:gdLst/>
            <a:ahLst/>
            <a:cxnLst/>
            <a:rect l="l" t="t" r="r" b="b"/>
            <a:pathLst>
              <a:path w="2790825" h="1200150">
                <a:moveTo>
                  <a:pt x="1285748" y="207276"/>
                </a:moveTo>
                <a:lnTo>
                  <a:pt x="1280160" y="159766"/>
                </a:lnTo>
                <a:lnTo>
                  <a:pt x="1264399" y="116090"/>
                </a:lnTo>
                <a:lnTo>
                  <a:pt x="1239761" y="77597"/>
                </a:lnTo>
                <a:lnTo>
                  <a:pt x="1207389" y="45466"/>
                </a:lnTo>
                <a:lnTo>
                  <a:pt x="1168654" y="21094"/>
                </a:lnTo>
                <a:lnTo>
                  <a:pt x="1124585" y="5461"/>
                </a:lnTo>
                <a:lnTo>
                  <a:pt x="1076693" y="0"/>
                </a:lnTo>
                <a:lnTo>
                  <a:pt x="208953" y="0"/>
                </a:lnTo>
                <a:lnTo>
                  <a:pt x="161036" y="5461"/>
                </a:lnTo>
                <a:lnTo>
                  <a:pt x="117043" y="21094"/>
                </a:lnTo>
                <a:lnTo>
                  <a:pt x="78244" y="45466"/>
                </a:lnTo>
                <a:lnTo>
                  <a:pt x="45910" y="77597"/>
                </a:lnTo>
                <a:lnTo>
                  <a:pt x="21234" y="116090"/>
                </a:lnTo>
                <a:lnTo>
                  <a:pt x="5499" y="159766"/>
                </a:lnTo>
                <a:lnTo>
                  <a:pt x="0" y="207276"/>
                </a:lnTo>
                <a:lnTo>
                  <a:pt x="0" y="992505"/>
                </a:lnTo>
                <a:lnTo>
                  <a:pt x="5499" y="1040015"/>
                </a:lnTo>
                <a:lnTo>
                  <a:pt x="21234" y="1083691"/>
                </a:lnTo>
                <a:lnTo>
                  <a:pt x="45910" y="1122172"/>
                </a:lnTo>
                <a:lnTo>
                  <a:pt x="78244" y="1154188"/>
                </a:lnTo>
                <a:lnTo>
                  <a:pt x="117043" y="1178687"/>
                </a:lnTo>
                <a:lnTo>
                  <a:pt x="161036" y="1194320"/>
                </a:lnTo>
                <a:lnTo>
                  <a:pt x="208953" y="1199781"/>
                </a:lnTo>
                <a:lnTo>
                  <a:pt x="1076693" y="1199781"/>
                </a:lnTo>
                <a:lnTo>
                  <a:pt x="1124585" y="1194320"/>
                </a:lnTo>
                <a:lnTo>
                  <a:pt x="1168654" y="1178687"/>
                </a:lnTo>
                <a:lnTo>
                  <a:pt x="1207389" y="1154188"/>
                </a:lnTo>
                <a:lnTo>
                  <a:pt x="1239761" y="1122172"/>
                </a:lnTo>
                <a:lnTo>
                  <a:pt x="1264399" y="1083691"/>
                </a:lnTo>
                <a:lnTo>
                  <a:pt x="1280160" y="1040015"/>
                </a:lnTo>
                <a:lnTo>
                  <a:pt x="1285748" y="992505"/>
                </a:lnTo>
                <a:lnTo>
                  <a:pt x="1285748" y="207276"/>
                </a:lnTo>
                <a:close/>
              </a:path>
              <a:path w="2790825" h="1200150">
                <a:moveTo>
                  <a:pt x="2790685" y="207276"/>
                </a:moveTo>
                <a:lnTo>
                  <a:pt x="2785097" y="159766"/>
                </a:lnTo>
                <a:lnTo>
                  <a:pt x="2769603" y="116090"/>
                </a:lnTo>
                <a:lnTo>
                  <a:pt x="2745092" y="77597"/>
                </a:lnTo>
                <a:lnTo>
                  <a:pt x="2712961" y="45466"/>
                </a:lnTo>
                <a:lnTo>
                  <a:pt x="2674480" y="21094"/>
                </a:lnTo>
                <a:lnTo>
                  <a:pt x="2630792" y="5461"/>
                </a:lnTo>
                <a:lnTo>
                  <a:pt x="2583167" y="0"/>
                </a:lnTo>
                <a:lnTo>
                  <a:pt x="1721866" y="0"/>
                </a:lnTo>
                <a:lnTo>
                  <a:pt x="1674355" y="5461"/>
                </a:lnTo>
                <a:lnTo>
                  <a:pt x="1630667" y="21094"/>
                </a:lnTo>
                <a:lnTo>
                  <a:pt x="1592186" y="45466"/>
                </a:lnTo>
                <a:lnTo>
                  <a:pt x="1560055" y="77597"/>
                </a:lnTo>
                <a:lnTo>
                  <a:pt x="1535557" y="116090"/>
                </a:lnTo>
                <a:lnTo>
                  <a:pt x="1519923" y="159766"/>
                </a:lnTo>
                <a:lnTo>
                  <a:pt x="1514475" y="207276"/>
                </a:lnTo>
                <a:lnTo>
                  <a:pt x="1514475" y="992505"/>
                </a:lnTo>
                <a:lnTo>
                  <a:pt x="1519923" y="1040015"/>
                </a:lnTo>
                <a:lnTo>
                  <a:pt x="1535557" y="1083691"/>
                </a:lnTo>
                <a:lnTo>
                  <a:pt x="1560055" y="1122172"/>
                </a:lnTo>
                <a:lnTo>
                  <a:pt x="1592186" y="1154188"/>
                </a:lnTo>
                <a:lnTo>
                  <a:pt x="1630667" y="1178687"/>
                </a:lnTo>
                <a:lnTo>
                  <a:pt x="1674355" y="1194320"/>
                </a:lnTo>
                <a:lnTo>
                  <a:pt x="1721866" y="1199781"/>
                </a:lnTo>
                <a:lnTo>
                  <a:pt x="2583167" y="1199781"/>
                </a:lnTo>
                <a:lnTo>
                  <a:pt x="2630792" y="1194320"/>
                </a:lnTo>
                <a:lnTo>
                  <a:pt x="2674480" y="1178687"/>
                </a:lnTo>
                <a:lnTo>
                  <a:pt x="2712961" y="1154188"/>
                </a:lnTo>
                <a:lnTo>
                  <a:pt x="2745092" y="1122172"/>
                </a:lnTo>
                <a:lnTo>
                  <a:pt x="2769603" y="1083691"/>
                </a:lnTo>
                <a:lnTo>
                  <a:pt x="2785097" y="1040015"/>
                </a:lnTo>
                <a:lnTo>
                  <a:pt x="2790685" y="992505"/>
                </a:lnTo>
                <a:lnTo>
                  <a:pt x="2790685" y="207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60755" y="5546344"/>
            <a:ext cx="698500" cy="3384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9525">
              <a:lnSpc>
                <a:spcPts val="1200"/>
              </a:lnSpc>
              <a:spcBef>
                <a:spcPts val="190"/>
              </a:spcBef>
            </a:pPr>
            <a:r>
              <a:rPr dirty="0" sz="1050" spc="-30" b="1">
                <a:solidFill>
                  <a:srgbClr val="304843"/>
                </a:solidFill>
                <a:latin typeface="Arial"/>
                <a:cs typeface="Arial"/>
              </a:rPr>
              <a:t>P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p</a:t>
            </a:r>
            <a:r>
              <a:rPr dirty="0" sz="1050" spc="85" b="1">
                <a:solidFill>
                  <a:srgbClr val="304843"/>
                </a:solidFill>
                <a:latin typeface="Arial"/>
                <a:cs typeface="Arial"/>
              </a:rPr>
              <a:t>e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-2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  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ca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dbo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-40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9908" y="5627052"/>
            <a:ext cx="966469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Plastic</a:t>
            </a:r>
            <a:r>
              <a:rPr dirty="0" sz="1050" spc="6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6750" y="6038849"/>
            <a:ext cx="2771775" cy="2495550"/>
          </a:xfrm>
          <a:custGeom>
            <a:avLst/>
            <a:gdLst/>
            <a:ahLst/>
            <a:cxnLst/>
            <a:rect l="l" t="t" r="r" b="b"/>
            <a:pathLst>
              <a:path w="2771775" h="2495550">
                <a:moveTo>
                  <a:pt x="1285748" y="1502676"/>
                </a:moveTo>
                <a:lnTo>
                  <a:pt x="1280160" y="1455178"/>
                </a:lnTo>
                <a:lnTo>
                  <a:pt x="1264399" y="1411478"/>
                </a:lnTo>
                <a:lnTo>
                  <a:pt x="1239761" y="1372997"/>
                </a:lnTo>
                <a:lnTo>
                  <a:pt x="1207389" y="1340866"/>
                </a:lnTo>
                <a:lnTo>
                  <a:pt x="1168654" y="1316494"/>
                </a:lnTo>
                <a:lnTo>
                  <a:pt x="1124585" y="1300861"/>
                </a:lnTo>
                <a:lnTo>
                  <a:pt x="1076693" y="1295400"/>
                </a:lnTo>
                <a:lnTo>
                  <a:pt x="208953" y="1295400"/>
                </a:lnTo>
                <a:lnTo>
                  <a:pt x="161036" y="1300861"/>
                </a:lnTo>
                <a:lnTo>
                  <a:pt x="117043" y="1316494"/>
                </a:lnTo>
                <a:lnTo>
                  <a:pt x="78244" y="1340866"/>
                </a:lnTo>
                <a:lnTo>
                  <a:pt x="45910" y="1372997"/>
                </a:lnTo>
                <a:lnTo>
                  <a:pt x="21234" y="1411478"/>
                </a:lnTo>
                <a:lnTo>
                  <a:pt x="5499" y="1455178"/>
                </a:lnTo>
                <a:lnTo>
                  <a:pt x="0" y="1502676"/>
                </a:lnTo>
                <a:lnTo>
                  <a:pt x="0" y="2287905"/>
                </a:lnTo>
                <a:lnTo>
                  <a:pt x="5499" y="2335403"/>
                </a:lnTo>
                <a:lnTo>
                  <a:pt x="21234" y="2379103"/>
                </a:lnTo>
                <a:lnTo>
                  <a:pt x="45910" y="2417584"/>
                </a:lnTo>
                <a:lnTo>
                  <a:pt x="78244" y="2449588"/>
                </a:lnTo>
                <a:lnTo>
                  <a:pt x="117043" y="2474087"/>
                </a:lnTo>
                <a:lnTo>
                  <a:pt x="161036" y="2489708"/>
                </a:lnTo>
                <a:lnTo>
                  <a:pt x="208953" y="2495181"/>
                </a:lnTo>
                <a:lnTo>
                  <a:pt x="1076693" y="2495181"/>
                </a:lnTo>
                <a:lnTo>
                  <a:pt x="1124585" y="2489708"/>
                </a:lnTo>
                <a:lnTo>
                  <a:pt x="1168654" y="2474087"/>
                </a:lnTo>
                <a:lnTo>
                  <a:pt x="1207389" y="2449588"/>
                </a:lnTo>
                <a:lnTo>
                  <a:pt x="1239761" y="2417584"/>
                </a:lnTo>
                <a:lnTo>
                  <a:pt x="1264399" y="2379103"/>
                </a:lnTo>
                <a:lnTo>
                  <a:pt x="1280160" y="2335403"/>
                </a:lnTo>
                <a:lnTo>
                  <a:pt x="1285748" y="2287905"/>
                </a:lnTo>
                <a:lnTo>
                  <a:pt x="1285748" y="1502676"/>
                </a:lnTo>
                <a:close/>
              </a:path>
              <a:path w="2771775" h="2495550">
                <a:moveTo>
                  <a:pt x="1285748" y="208927"/>
                </a:moveTo>
                <a:lnTo>
                  <a:pt x="1280160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54" y="21221"/>
                </a:lnTo>
                <a:lnTo>
                  <a:pt x="1124585" y="5461"/>
                </a:lnTo>
                <a:lnTo>
                  <a:pt x="1076693" y="0"/>
                </a:lnTo>
                <a:lnTo>
                  <a:pt x="208953" y="0"/>
                </a:lnTo>
                <a:lnTo>
                  <a:pt x="161036" y="5461"/>
                </a:lnTo>
                <a:lnTo>
                  <a:pt x="117043" y="21221"/>
                </a:lnTo>
                <a:lnTo>
                  <a:pt x="78244" y="45847"/>
                </a:lnTo>
                <a:lnTo>
                  <a:pt x="45910" y="78244"/>
                </a:lnTo>
                <a:lnTo>
                  <a:pt x="21234" y="116967"/>
                </a:lnTo>
                <a:lnTo>
                  <a:pt x="5499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499" y="1048270"/>
                </a:lnTo>
                <a:lnTo>
                  <a:pt x="21234" y="1092200"/>
                </a:lnTo>
                <a:lnTo>
                  <a:pt x="45910" y="1131062"/>
                </a:lnTo>
                <a:lnTo>
                  <a:pt x="78244" y="1163332"/>
                </a:lnTo>
                <a:lnTo>
                  <a:pt x="117043" y="1188085"/>
                </a:lnTo>
                <a:lnTo>
                  <a:pt x="161036" y="1203706"/>
                </a:lnTo>
                <a:lnTo>
                  <a:pt x="208953" y="1209306"/>
                </a:lnTo>
                <a:lnTo>
                  <a:pt x="1076693" y="1209306"/>
                </a:lnTo>
                <a:lnTo>
                  <a:pt x="1124585" y="1203706"/>
                </a:lnTo>
                <a:lnTo>
                  <a:pt x="1168654" y="1188085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60" y="1048270"/>
                </a:lnTo>
                <a:lnTo>
                  <a:pt x="1285748" y="1000379"/>
                </a:lnTo>
                <a:lnTo>
                  <a:pt x="1285748" y="208927"/>
                </a:lnTo>
                <a:close/>
              </a:path>
              <a:path w="2771775" h="2495550">
                <a:moveTo>
                  <a:pt x="2771635" y="1502676"/>
                </a:moveTo>
                <a:lnTo>
                  <a:pt x="2766047" y="1455178"/>
                </a:lnTo>
                <a:lnTo>
                  <a:pt x="2750553" y="1411478"/>
                </a:lnTo>
                <a:lnTo>
                  <a:pt x="2726042" y="1372997"/>
                </a:lnTo>
                <a:lnTo>
                  <a:pt x="2693911" y="1340866"/>
                </a:lnTo>
                <a:lnTo>
                  <a:pt x="2655430" y="1316494"/>
                </a:lnTo>
                <a:lnTo>
                  <a:pt x="2611742" y="1300861"/>
                </a:lnTo>
                <a:lnTo>
                  <a:pt x="2564117" y="1295400"/>
                </a:lnTo>
                <a:lnTo>
                  <a:pt x="1702816" y="1295400"/>
                </a:lnTo>
                <a:lnTo>
                  <a:pt x="1655305" y="1300861"/>
                </a:lnTo>
                <a:lnTo>
                  <a:pt x="1611617" y="1316494"/>
                </a:lnTo>
                <a:lnTo>
                  <a:pt x="1573136" y="1340866"/>
                </a:lnTo>
                <a:lnTo>
                  <a:pt x="1541005" y="1372997"/>
                </a:lnTo>
                <a:lnTo>
                  <a:pt x="1516507" y="1411478"/>
                </a:lnTo>
                <a:lnTo>
                  <a:pt x="1500873" y="1455178"/>
                </a:lnTo>
                <a:lnTo>
                  <a:pt x="1495425" y="1502676"/>
                </a:lnTo>
                <a:lnTo>
                  <a:pt x="1495425" y="2287905"/>
                </a:lnTo>
                <a:lnTo>
                  <a:pt x="1500873" y="2335403"/>
                </a:lnTo>
                <a:lnTo>
                  <a:pt x="1516507" y="2379103"/>
                </a:lnTo>
                <a:lnTo>
                  <a:pt x="1541005" y="2417584"/>
                </a:lnTo>
                <a:lnTo>
                  <a:pt x="1573136" y="2449588"/>
                </a:lnTo>
                <a:lnTo>
                  <a:pt x="1611617" y="2474087"/>
                </a:lnTo>
                <a:lnTo>
                  <a:pt x="1655305" y="2489708"/>
                </a:lnTo>
                <a:lnTo>
                  <a:pt x="1702816" y="2495181"/>
                </a:lnTo>
                <a:lnTo>
                  <a:pt x="2564117" y="2495181"/>
                </a:lnTo>
                <a:lnTo>
                  <a:pt x="2611742" y="2489708"/>
                </a:lnTo>
                <a:lnTo>
                  <a:pt x="2655430" y="2474087"/>
                </a:lnTo>
                <a:lnTo>
                  <a:pt x="2693911" y="2449588"/>
                </a:lnTo>
                <a:lnTo>
                  <a:pt x="2726042" y="2417584"/>
                </a:lnTo>
                <a:lnTo>
                  <a:pt x="2750553" y="2379103"/>
                </a:lnTo>
                <a:lnTo>
                  <a:pt x="2766047" y="2335403"/>
                </a:lnTo>
                <a:lnTo>
                  <a:pt x="2771635" y="2287905"/>
                </a:lnTo>
                <a:lnTo>
                  <a:pt x="2771635" y="1502676"/>
                </a:lnTo>
                <a:close/>
              </a:path>
              <a:path w="2771775" h="2495550">
                <a:moveTo>
                  <a:pt x="2771635" y="208927"/>
                </a:moveTo>
                <a:lnTo>
                  <a:pt x="2766047" y="161036"/>
                </a:lnTo>
                <a:lnTo>
                  <a:pt x="2750553" y="116967"/>
                </a:lnTo>
                <a:lnTo>
                  <a:pt x="2726042" y="78244"/>
                </a:lnTo>
                <a:lnTo>
                  <a:pt x="2693911" y="45847"/>
                </a:lnTo>
                <a:lnTo>
                  <a:pt x="2655430" y="21221"/>
                </a:lnTo>
                <a:lnTo>
                  <a:pt x="2611742" y="5461"/>
                </a:lnTo>
                <a:lnTo>
                  <a:pt x="2564117" y="0"/>
                </a:lnTo>
                <a:lnTo>
                  <a:pt x="1702816" y="0"/>
                </a:lnTo>
                <a:lnTo>
                  <a:pt x="1655305" y="5461"/>
                </a:lnTo>
                <a:lnTo>
                  <a:pt x="1611617" y="21221"/>
                </a:lnTo>
                <a:lnTo>
                  <a:pt x="1573136" y="45847"/>
                </a:lnTo>
                <a:lnTo>
                  <a:pt x="1541005" y="78244"/>
                </a:lnTo>
                <a:lnTo>
                  <a:pt x="1516507" y="116967"/>
                </a:lnTo>
                <a:lnTo>
                  <a:pt x="1500873" y="161036"/>
                </a:lnTo>
                <a:lnTo>
                  <a:pt x="1495425" y="208927"/>
                </a:lnTo>
                <a:lnTo>
                  <a:pt x="1495425" y="1000379"/>
                </a:lnTo>
                <a:lnTo>
                  <a:pt x="1500873" y="1048270"/>
                </a:lnTo>
                <a:lnTo>
                  <a:pt x="1516507" y="1092200"/>
                </a:lnTo>
                <a:lnTo>
                  <a:pt x="1541005" y="1131062"/>
                </a:lnTo>
                <a:lnTo>
                  <a:pt x="1573136" y="1163332"/>
                </a:lnTo>
                <a:lnTo>
                  <a:pt x="1611617" y="1188085"/>
                </a:lnTo>
                <a:lnTo>
                  <a:pt x="1655305" y="1203706"/>
                </a:lnTo>
                <a:lnTo>
                  <a:pt x="1702816" y="1209306"/>
                </a:lnTo>
                <a:lnTo>
                  <a:pt x="2564117" y="1209306"/>
                </a:lnTo>
                <a:lnTo>
                  <a:pt x="2611742" y="1203706"/>
                </a:lnTo>
                <a:lnTo>
                  <a:pt x="2655430" y="1188085"/>
                </a:lnTo>
                <a:lnTo>
                  <a:pt x="2693911" y="1163332"/>
                </a:lnTo>
                <a:lnTo>
                  <a:pt x="2726042" y="1131062"/>
                </a:lnTo>
                <a:lnTo>
                  <a:pt x="2750553" y="1092200"/>
                </a:lnTo>
                <a:lnTo>
                  <a:pt x="2766047" y="1048270"/>
                </a:lnTo>
                <a:lnTo>
                  <a:pt x="2771635" y="1000379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22642" y="6817423"/>
            <a:ext cx="9575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230"/>
              </a:lnSpc>
              <a:spcBef>
                <a:spcPts val="100"/>
              </a:spcBef>
            </a:pP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Plastic</a:t>
            </a:r>
            <a:r>
              <a:rPr dirty="0" sz="1050" spc="7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pots,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25" b="1">
                <a:solidFill>
                  <a:srgbClr val="304843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ub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r>
              <a:rPr dirty="0" sz="1050" spc="-5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r>
              <a:rPr dirty="0" sz="1050" spc="4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304843"/>
                </a:solidFill>
                <a:latin typeface="Arial"/>
                <a:cs typeface="Arial"/>
              </a:rPr>
              <a:t>t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-65" b="1">
                <a:solidFill>
                  <a:srgbClr val="304843"/>
                </a:solidFill>
                <a:latin typeface="Arial"/>
                <a:cs typeface="Arial"/>
              </a:rPr>
              <a:t>y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3860" y="6843966"/>
            <a:ext cx="710565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230"/>
              </a:lnSpc>
              <a:spcBef>
                <a:spcPts val="100"/>
              </a:spcBef>
            </a:pPr>
            <a:r>
              <a:rPr dirty="0" sz="1050" spc="20" b="1">
                <a:solidFill>
                  <a:srgbClr val="304843"/>
                </a:solidFill>
                <a:latin typeface="Arial"/>
                <a:cs typeface="Arial"/>
              </a:rPr>
              <a:t>Food</a:t>
            </a:r>
            <a:r>
              <a:rPr dirty="0" sz="1050" spc="-7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i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k</a:t>
            </a:r>
            <a:r>
              <a:rPr dirty="0" sz="1050" spc="-5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304843"/>
                </a:solidFill>
                <a:latin typeface="Arial"/>
                <a:cs typeface="Arial"/>
              </a:rPr>
              <a:t>ca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4833" y="8115934"/>
            <a:ext cx="89090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Glass</a:t>
            </a:r>
            <a:r>
              <a:rPr dirty="0" sz="1050" spc="-20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bottles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n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d</a:t>
            </a:r>
            <a:r>
              <a:rPr dirty="0" sz="1050" spc="-35" b="1">
                <a:solidFill>
                  <a:srgbClr val="304843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j</a:t>
            </a:r>
            <a:r>
              <a:rPr dirty="0" sz="1050" spc="1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40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7907" y="8184515"/>
            <a:ext cx="5467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 b="1">
                <a:solidFill>
                  <a:srgbClr val="304843"/>
                </a:solidFill>
                <a:latin typeface="Arial"/>
                <a:cs typeface="Arial"/>
              </a:rPr>
              <a:t>C</a:t>
            </a:r>
            <a:r>
              <a:rPr dirty="0" sz="1050" spc="5" b="1">
                <a:solidFill>
                  <a:srgbClr val="304843"/>
                </a:solidFill>
                <a:latin typeface="Arial"/>
                <a:cs typeface="Arial"/>
              </a:rPr>
              <a:t>a</a:t>
            </a:r>
            <a:r>
              <a:rPr dirty="0" sz="1050" spc="35" b="1">
                <a:solidFill>
                  <a:srgbClr val="304843"/>
                </a:solidFill>
                <a:latin typeface="Arial"/>
                <a:cs typeface="Arial"/>
              </a:rPr>
              <a:t>r</a:t>
            </a:r>
            <a:r>
              <a:rPr dirty="0" sz="1050" spc="20" b="1">
                <a:solidFill>
                  <a:srgbClr val="304843"/>
                </a:solidFill>
                <a:latin typeface="Arial"/>
                <a:cs typeface="Arial"/>
              </a:rPr>
              <a:t>t</a:t>
            </a:r>
            <a:r>
              <a:rPr dirty="0" sz="1050" spc="30" b="1">
                <a:solidFill>
                  <a:srgbClr val="304843"/>
                </a:solidFill>
                <a:latin typeface="Arial"/>
                <a:cs typeface="Arial"/>
              </a:rPr>
              <a:t>on</a:t>
            </a:r>
            <a:r>
              <a:rPr dirty="0" sz="1050" spc="-5" b="1">
                <a:solidFill>
                  <a:srgbClr val="304843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9125" y="3924236"/>
            <a:ext cx="6458585" cy="6039485"/>
            <a:chOff x="619125" y="3924236"/>
            <a:chExt cx="6458585" cy="603948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" y="4819650"/>
              <a:ext cx="1133475" cy="762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8900" y="4819650"/>
              <a:ext cx="361950" cy="800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125" y="6038850"/>
              <a:ext cx="1409700" cy="8667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5025" y="5972175"/>
              <a:ext cx="1409700" cy="9334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4100" y="7229475"/>
              <a:ext cx="952500" cy="9334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000" y="7400925"/>
              <a:ext cx="342900" cy="762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3375" y="9305925"/>
              <a:ext cx="1314450" cy="65722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105025" y="9305925"/>
              <a:ext cx="1447800" cy="657225"/>
            </a:xfrm>
            <a:custGeom>
              <a:avLst/>
              <a:gdLst/>
              <a:ahLst/>
              <a:cxnLst/>
              <a:rect l="l" t="t" r="r" b="b"/>
              <a:pathLst>
                <a:path w="1447800" h="657225">
                  <a:moveTo>
                    <a:pt x="1447800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1447800" y="6572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948176" y="3957573"/>
              <a:ext cx="3095625" cy="4838700"/>
            </a:xfrm>
            <a:custGeom>
              <a:avLst/>
              <a:gdLst/>
              <a:ahLst/>
              <a:cxnLst/>
              <a:rect l="l" t="t" r="r" b="b"/>
              <a:pathLst>
                <a:path w="3095625" h="4838700">
                  <a:moveTo>
                    <a:pt x="0" y="348741"/>
                  </a:moveTo>
                  <a:lnTo>
                    <a:pt x="3182" y="301434"/>
                  </a:lnTo>
                  <a:lnTo>
                    <a:pt x="12453" y="256057"/>
                  </a:lnTo>
                  <a:lnTo>
                    <a:pt x="27396" y="213026"/>
                  </a:lnTo>
                  <a:lnTo>
                    <a:pt x="47596" y="172757"/>
                  </a:lnTo>
                  <a:lnTo>
                    <a:pt x="72639" y="135667"/>
                  </a:lnTo>
                  <a:lnTo>
                    <a:pt x="102108" y="102171"/>
                  </a:lnTo>
                  <a:lnTo>
                    <a:pt x="135587" y="72686"/>
                  </a:lnTo>
                  <a:lnTo>
                    <a:pt x="172663" y="47629"/>
                  </a:lnTo>
                  <a:lnTo>
                    <a:pt x="212919" y="27416"/>
                  </a:lnTo>
                  <a:lnTo>
                    <a:pt x="255940" y="12462"/>
                  </a:lnTo>
                  <a:lnTo>
                    <a:pt x="301310" y="3184"/>
                  </a:lnTo>
                  <a:lnTo>
                    <a:pt x="348614" y="0"/>
                  </a:lnTo>
                  <a:lnTo>
                    <a:pt x="2746882" y="0"/>
                  </a:lnTo>
                  <a:lnTo>
                    <a:pt x="2794189" y="3184"/>
                  </a:lnTo>
                  <a:lnTo>
                    <a:pt x="2839567" y="12462"/>
                  </a:lnTo>
                  <a:lnTo>
                    <a:pt x="2882598" y="27416"/>
                  </a:lnTo>
                  <a:lnTo>
                    <a:pt x="2922867" y="47629"/>
                  </a:lnTo>
                  <a:lnTo>
                    <a:pt x="2959957" y="72686"/>
                  </a:lnTo>
                  <a:lnTo>
                    <a:pt x="2993453" y="102171"/>
                  </a:lnTo>
                  <a:lnTo>
                    <a:pt x="3022938" y="135667"/>
                  </a:lnTo>
                  <a:lnTo>
                    <a:pt x="3047995" y="172757"/>
                  </a:lnTo>
                  <a:lnTo>
                    <a:pt x="3068208" y="213026"/>
                  </a:lnTo>
                  <a:lnTo>
                    <a:pt x="3083162" y="256057"/>
                  </a:lnTo>
                  <a:lnTo>
                    <a:pt x="3092440" y="301434"/>
                  </a:lnTo>
                  <a:lnTo>
                    <a:pt x="3095625" y="348741"/>
                  </a:lnTo>
                  <a:lnTo>
                    <a:pt x="3095625" y="4490085"/>
                  </a:lnTo>
                  <a:lnTo>
                    <a:pt x="3092440" y="4537389"/>
                  </a:lnTo>
                  <a:lnTo>
                    <a:pt x="3083162" y="4582759"/>
                  </a:lnTo>
                  <a:lnTo>
                    <a:pt x="3068208" y="4625780"/>
                  </a:lnTo>
                  <a:lnTo>
                    <a:pt x="3047995" y="4666036"/>
                  </a:lnTo>
                  <a:lnTo>
                    <a:pt x="3022938" y="4703112"/>
                  </a:lnTo>
                  <a:lnTo>
                    <a:pt x="2993453" y="4736592"/>
                  </a:lnTo>
                  <a:lnTo>
                    <a:pt x="2959957" y="4766060"/>
                  </a:lnTo>
                  <a:lnTo>
                    <a:pt x="2922867" y="4791103"/>
                  </a:lnTo>
                  <a:lnTo>
                    <a:pt x="2882598" y="4811303"/>
                  </a:lnTo>
                  <a:lnTo>
                    <a:pt x="2839567" y="4826246"/>
                  </a:lnTo>
                  <a:lnTo>
                    <a:pt x="2794189" y="4835517"/>
                  </a:lnTo>
                  <a:lnTo>
                    <a:pt x="2746882" y="4838700"/>
                  </a:lnTo>
                  <a:lnTo>
                    <a:pt x="348614" y="4838700"/>
                  </a:lnTo>
                  <a:lnTo>
                    <a:pt x="301310" y="4835517"/>
                  </a:lnTo>
                  <a:lnTo>
                    <a:pt x="255940" y="4826246"/>
                  </a:lnTo>
                  <a:lnTo>
                    <a:pt x="212919" y="4811303"/>
                  </a:lnTo>
                  <a:lnTo>
                    <a:pt x="172663" y="4791103"/>
                  </a:lnTo>
                  <a:lnTo>
                    <a:pt x="135587" y="4766060"/>
                  </a:lnTo>
                  <a:lnTo>
                    <a:pt x="102108" y="4736592"/>
                  </a:lnTo>
                  <a:lnTo>
                    <a:pt x="72639" y="4703112"/>
                  </a:lnTo>
                  <a:lnTo>
                    <a:pt x="47596" y="4666036"/>
                  </a:lnTo>
                  <a:lnTo>
                    <a:pt x="27396" y="4625780"/>
                  </a:lnTo>
                  <a:lnTo>
                    <a:pt x="12453" y="4582759"/>
                  </a:lnTo>
                  <a:lnTo>
                    <a:pt x="3182" y="4537389"/>
                  </a:lnTo>
                  <a:lnTo>
                    <a:pt x="0" y="4490085"/>
                  </a:lnTo>
                  <a:lnTo>
                    <a:pt x="0" y="348741"/>
                  </a:lnTo>
                  <a:close/>
                </a:path>
              </a:pathLst>
            </a:custGeom>
            <a:ln w="66676">
              <a:solidFill>
                <a:srgbClr val="B83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981450" y="399097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48" y="0"/>
                  </a:moveTo>
                  <a:lnTo>
                    <a:pt x="280034" y="3556"/>
                  </a:lnTo>
                  <a:lnTo>
                    <a:pt x="233679" y="13969"/>
                  </a:lnTo>
                  <a:lnTo>
                    <a:pt x="189991" y="30480"/>
                  </a:lnTo>
                  <a:lnTo>
                    <a:pt x="149605" y="52958"/>
                  </a:lnTo>
                  <a:lnTo>
                    <a:pt x="113029" y="80644"/>
                  </a:lnTo>
                  <a:lnTo>
                    <a:pt x="80645" y="113030"/>
                  </a:lnTo>
                  <a:lnTo>
                    <a:pt x="52959" y="149606"/>
                  </a:lnTo>
                  <a:lnTo>
                    <a:pt x="30479" y="189992"/>
                  </a:lnTo>
                  <a:lnTo>
                    <a:pt x="13970" y="233679"/>
                  </a:lnTo>
                  <a:lnTo>
                    <a:pt x="3555" y="280034"/>
                  </a:lnTo>
                  <a:lnTo>
                    <a:pt x="0" y="328548"/>
                  </a:lnTo>
                  <a:lnTo>
                    <a:pt x="3555" y="377063"/>
                  </a:lnTo>
                  <a:lnTo>
                    <a:pt x="13970" y="423417"/>
                  </a:lnTo>
                  <a:lnTo>
                    <a:pt x="30479" y="467105"/>
                  </a:lnTo>
                  <a:lnTo>
                    <a:pt x="52959" y="507491"/>
                  </a:lnTo>
                  <a:lnTo>
                    <a:pt x="80645" y="544067"/>
                  </a:lnTo>
                  <a:lnTo>
                    <a:pt x="113029" y="576453"/>
                  </a:lnTo>
                  <a:lnTo>
                    <a:pt x="149605" y="604139"/>
                  </a:lnTo>
                  <a:lnTo>
                    <a:pt x="189991" y="626617"/>
                  </a:lnTo>
                  <a:lnTo>
                    <a:pt x="233679" y="643128"/>
                  </a:lnTo>
                  <a:lnTo>
                    <a:pt x="280034" y="653541"/>
                  </a:lnTo>
                  <a:lnTo>
                    <a:pt x="328548" y="657097"/>
                  </a:lnTo>
                  <a:lnTo>
                    <a:pt x="377063" y="653541"/>
                  </a:lnTo>
                  <a:lnTo>
                    <a:pt x="423417" y="643128"/>
                  </a:lnTo>
                  <a:lnTo>
                    <a:pt x="467105" y="626617"/>
                  </a:lnTo>
                  <a:lnTo>
                    <a:pt x="507491" y="604139"/>
                  </a:lnTo>
                  <a:lnTo>
                    <a:pt x="544067" y="576453"/>
                  </a:lnTo>
                  <a:lnTo>
                    <a:pt x="576579" y="544067"/>
                  </a:lnTo>
                  <a:lnTo>
                    <a:pt x="604139" y="507491"/>
                  </a:lnTo>
                  <a:lnTo>
                    <a:pt x="626617" y="467105"/>
                  </a:lnTo>
                  <a:lnTo>
                    <a:pt x="643254" y="423417"/>
                  </a:lnTo>
                  <a:lnTo>
                    <a:pt x="653541" y="377063"/>
                  </a:lnTo>
                  <a:lnTo>
                    <a:pt x="657097" y="328548"/>
                  </a:lnTo>
                  <a:lnTo>
                    <a:pt x="653541" y="280034"/>
                  </a:lnTo>
                  <a:lnTo>
                    <a:pt x="643254" y="233679"/>
                  </a:lnTo>
                  <a:lnTo>
                    <a:pt x="626617" y="189992"/>
                  </a:lnTo>
                  <a:lnTo>
                    <a:pt x="604139" y="149606"/>
                  </a:lnTo>
                  <a:lnTo>
                    <a:pt x="576579" y="113030"/>
                  </a:lnTo>
                  <a:lnTo>
                    <a:pt x="544067" y="80644"/>
                  </a:lnTo>
                  <a:lnTo>
                    <a:pt x="507491" y="52958"/>
                  </a:lnTo>
                  <a:lnTo>
                    <a:pt x="467105" y="30480"/>
                  </a:lnTo>
                  <a:lnTo>
                    <a:pt x="423417" y="13969"/>
                  </a:lnTo>
                  <a:lnTo>
                    <a:pt x="377063" y="3556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924300" y="3933824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781050" y="385699"/>
                  </a:moveTo>
                  <a:lnTo>
                    <a:pt x="778002" y="337566"/>
                  </a:lnTo>
                  <a:lnTo>
                    <a:pt x="769099" y="290830"/>
                  </a:lnTo>
                  <a:lnTo>
                    <a:pt x="754634" y="246507"/>
                  </a:lnTo>
                  <a:lnTo>
                    <a:pt x="735203" y="204597"/>
                  </a:lnTo>
                  <a:lnTo>
                    <a:pt x="720585" y="181038"/>
                  </a:lnTo>
                  <a:lnTo>
                    <a:pt x="720585" y="385699"/>
                  </a:lnTo>
                  <a:lnTo>
                    <a:pt x="717029" y="434086"/>
                  </a:lnTo>
                  <a:lnTo>
                    <a:pt x="706628" y="479945"/>
                  </a:lnTo>
                  <a:lnTo>
                    <a:pt x="689978" y="523252"/>
                  </a:lnTo>
                  <a:lnTo>
                    <a:pt x="667499" y="563372"/>
                  </a:lnTo>
                  <a:lnTo>
                    <a:pt x="639686" y="599706"/>
                  </a:lnTo>
                  <a:lnTo>
                    <a:pt x="607047" y="631825"/>
                  </a:lnTo>
                  <a:lnTo>
                    <a:pt x="570217" y="659396"/>
                  </a:lnTo>
                  <a:lnTo>
                    <a:pt x="529704" y="681621"/>
                  </a:lnTo>
                  <a:lnTo>
                    <a:pt x="485902" y="698131"/>
                  </a:lnTo>
                  <a:lnTo>
                    <a:pt x="439280" y="708279"/>
                  </a:lnTo>
                  <a:lnTo>
                    <a:pt x="390525" y="711835"/>
                  </a:lnTo>
                  <a:lnTo>
                    <a:pt x="341757" y="708279"/>
                  </a:lnTo>
                  <a:lnTo>
                    <a:pt x="295135" y="698131"/>
                  </a:lnTo>
                  <a:lnTo>
                    <a:pt x="251333" y="681621"/>
                  </a:lnTo>
                  <a:lnTo>
                    <a:pt x="210680" y="659396"/>
                  </a:lnTo>
                  <a:lnTo>
                    <a:pt x="173863" y="631825"/>
                  </a:lnTo>
                  <a:lnTo>
                    <a:pt x="141351" y="599706"/>
                  </a:lnTo>
                  <a:lnTo>
                    <a:pt x="113538" y="563372"/>
                  </a:lnTo>
                  <a:lnTo>
                    <a:pt x="91059" y="523252"/>
                  </a:lnTo>
                  <a:lnTo>
                    <a:pt x="74295" y="479945"/>
                  </a:lnTo>
                  <a:lnTo>
                    <a:pt x="64008" y="434086"/>
                  </a:lnTo>
                  <a:lnTo>
                    <a:pt x="60325" y="385699"/>
                  </a:lnTo>
                  <a:lnTo>
                    <a:pt x="63868" y="337566"/>
                  </a:lnTo>
                  <a:lnTo>
                    <a:pt x="74295" y="291592"/>
                  </a:lnTo>
                  <a:lnTo>
                    <a:pt x="91059" y="248285"/>
                  </a:lnTo>
                  <a:lnTo>
                    <a:pt x="113538" y="208165"/>
                  </a:lnTo>
                  <a:lnTo>
                    <a:pt x="141351" y="171716"/>
                  </a:lnTo>
                  <a:lnTo>
                    <a:pt x="173863" y="139573"/>
                  </a:lnTo>
                  <a:lnTo>
                    <a:pt x="210680" y="112153"/>
                  </a:lnTo>
                  <a:lnTo>
                    <a:pt x="251333" y="89928"/>
                  </a:lnTo>
                  <a:lnTo>
                    <a:pt x="295135" y="73418"/>
                  </a:lnTo>
                  <a:lnTo>
                    <a:pt x="341757" y="63119"/>
                  </a:lnTo>
                  <a:lnTo>
                    <a:pt x="390525" y="59575"/>
                  </a:lnTo>
                  <a:lnTo>
                    <a:pt x="439280" y="63119"/>
                  </a:lnTo>
                  <a:lnTo>
                    <a:pt x="485902" y="73418"/>
                  </a:lnTo>
                  <a:lnTo>
                    <a:pt x="529704" y="89928"/>
                  </a:lnTo>
                  <a:lnTo>
                    <a:pt x="570217" y="112153"/>
                  </a:lnTo>
                  <a:lnTo>
                    <a:pt x="607047" y="139573"/>
                  </a:lnTo>
                  <a:lnTo>
                    <a:pt x="639686" y="171716"/>
                  </a:lnTo>
                  <a:lnTo>
                    <a:pt x="667499" y="208165"/>
                  </a:lnTo>
                  <a:lnTo>
                    <a:pt x="689978" y="248285"/>
                  </a:lnTo>
                  <a:lnTo>
                    <a:pt x="706628" y="291592"/>
                  </a:lnTo>
                  <a:lnTo>
                    <a:pt x="717029" y="337566"/>
                  </a:lnTo>
                  <a:lnTo>
                    <a:pt x="720585" y="385699"/>
                  </a:lnTo>
                  <a:lnTo>
                    <a:pt x="720585" y="181038"/>
                  </a:lnTo>
                  <a:lnTo>
                    <a:pt x="682371" y="129679"/>
                  </a:lnTo>
                  <a:lnTo>
                    <a:pt x="649732" y="97409"/>
                  </a:lnTo>
                  <a:lnTo>
                    <a:pt x="613397" y="69227"/>
                  </a:lnTo>
                  <a:lnTo>
                    <a:pt x="597522" y="59575"/>
                  </a:lnTo>
                  <a:lnTo>
                    <a:pt x="573913" y="45212"/>
                  </a:lnTo>
                  <a:lnTo>
                    <a:pt x="531495" y="26035"/>
                  </a:lnTo>
                  <a:lnTo>
                    <a:pt x="486524" y="11811"/>
                  </a:lnTo>
                  <a:lnTo>
                    <a:pt x="439420" y="3048"/>
                  </a:lnTo>
                  <a:lnTo>
                    <a:pt x="390525" y="0"/>
                  </a:lnTo>
                  <a:lnTo>
                    <a:pt x="341617" y="3048"/>
                  </a:lnTo>
                  <a:lnTo>
                    <a:pt x="294513" y="11811"/>
                  </a:lnTo>
                  <a:lnTo>
                    <a:pt x="249542" y="26035"/>
                  </a:lnTo>
                  <a:lnTo>
                    <a:pt x="207124" y="45212"/>
                  </a:lnTo>
                  <a:lnTo>
                    <a:pt x="167513" y="69227"/>
                  </a:lnTo>
                  <a:lnTo>
                    <a:pt x="131305" y="97409"/>
                  </a:lnTo>
                  <a:lnTo>
                    <a:pt x="98666" y="129679"/>
                  </a:lnTo>
                  <a:lnTo>
                    <a:pt x="70091" y="165493"/>
                  </a:lnTo>
                  <a:lnTo>
                    <a:pt x="45834" y="204597"/>
                  </a:lnTo>
                  <a:lnTo>
                    <a:pt x="26289" y="246507"/>
                  </a:lnTo>
                  <a:lnTo>
                    <a:pt x="11938" y="290830"/>
                  </a:lnTo>
                  <a:lnTo>
                    <a:pt x="3035" y="337566"/>
                  </a:lnTo>
                  <a:lnTo>
                    <a:pt x="0" y="385699"/>
                  </a:lnTo>
                  <a:lnTo>
                    <a:pt x="3035" y="434086"/>
                  </a:lnTo>
                  <a:lnTo>
                    <a:pt x="11938" y="480568"/>
                  </a:lnTo>
                  <a:lnTo>
                    <a:pt x="26289" y="525018"/>
                  </a:lnTo>
                  <a:lnTo>
                    <a:pt x="45834" y="566940"/>
                  </a:lnTo>
                  <a:lnTo>
                    <a:pt x="70091" y="605917"/>
                  </a:lnTo>
                  <a:lnTo>
                    <a:pt x="98666" y="641731"/>
                  </a:lnTo>
                  <a:lnTo>
                    <a:pt x="131305" y="674001"/>
                  </a:lnTo>
                  <a:lnTo>
                    <a:pt x="167513" y="702310"/>
                  </a:lnTo>
                  <a:lnTo>
                    <a:pt x="207124" y="726186"/>
                  </a:lnTo>
                  <a:lnTo>
                    <a:pt x="249542" y="745502"/>
                  </a:lnTo>
                  <a:lnTo>
                    <a:pt x="294513" y="759726"/>
                  </a:lnTo>
                  <a:lnTo>
                    <a:pt x="341617" y="768489"/>
                  </a:lnTo>
                  <a:lnTo>
                    <a:pt x="390525" y="771525"/>
                  </a:lnTo>
                  <a:lnTo>
                    <a:pt x="439420" y="768489"/>
                  </a:lnTo>
                  <a:lnTo>
                    <a:pt x="486524" y="759726"/>
                  </a:lnTo>
                  <a:lnTo>
                    <a:pt x="531495" y="745502"/>
                  </a:lnTo>
                  <a:lnTo>
                    <a:pt x="573913" y="726186"/>
                  </a:lnTo>
                  <a:lnTo>
                    <a:pt x="649732" y="674001"/>
                  </a:lnTo>
                  <a:lnTo>
                    <a:pt x="682371" y="641731"/>
                  </a:lnTo>
                  <a:lnTo>
                    <a:pt x="710946" y="605917"/>
                  </a:lnTo>
                  <a:lnTo>
                    <a:pt x="735203" y="566940"/>
                  </a:lnTo>
                  <a:lnTo>
                    <a:pt x="754634" y="525018"/>
                  </a:lnTo>
                  <a:lnTo>
                    <a:pt x="769099" y="480568"/>
                  </a:lnTo>
                  <a:lnTo>
                    <a:pt x="778002" y="434086"/>
                  </a:lnTo>
                  <a:lnTo>
                    <a:pt x="781050" y="385699"/>
                  </a:lnTo>
                  <a:close/>
                </a:path>
              </a:pathLst>
            </a:custGeom>
            <a:solidFill>
              <a:srgbClr val="B8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186301" y="41861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266446"/>
                  </a:moveTo>
                  <a:lnTo>
                    <a:pt x="266319" y="0"/>
                  </a:lnTo>
                </a:path>
                <a:path w="266700" h="266700">
                  <a:moveTo>
                    <a:pt x="266319" y="266446"/>
                  </a:moveTo>
                  <a:lnTo>
                    <a:pt x="0" y="0"/>
                  </a:lnTo>
                </a:path>
              </a:pathLst>
            </a:custGeom>
            <a:ln w="66676">
              <a:solidFill>
                <a:srgbClr val="B83A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095750" y="4762499"/>
              <a:ext cx="2790825" cy="1209675"/>
            </a:xfrm>
            <a:custGeom>
              <a:avLst/>
              <a:gdLst/>
              <a:ahLst/>
              <a:cxnLst/>
              <a:rect l="l" t="t" r="r" b="b"/>
              <a:pathLst>
                <a:path w="2790825" h="1209675">
                  <a:moveTo>
                    <a:pt x="1285735" y="207276"/>
                  </a:moveTo>
                  <a:lnTo>
                    <a:pt x="1280147" y="159766"/>
                  </a:lnTo>
                  <a:lnTo>
                    <a:pt x="1264399" y="116090"/>
                  </a:lnTo>
                  <a:lnTo>
                    <a:pt x="1239761" y="77597"/>
                  </a:lnTo>
                  <a:lnTo>
                    <a:pt x="1207389" y="45466"/>
                  </a:lnTo>
                  <a:lnTo>
                    <a:pt x="1168641" y="21094"/>
                  </a:lnTo>
                  <a:lnTo>
                    <a:pt x="1124572" y="5461"/>
                  </a:lnTo>
                  <a:lnTo>
                    <a:pt x="1076693" y="0"/>
                  </a:lnTo>
                  <a:lnTo>
                    <a:pt x="208915" y="0"/>
                  </a:lnTo>
                  <a:lnTo>
                    <a:pt x="161023" y="5461"/>
                  </a:lnTo>
                  <a:lnTo>
                    <a:pt x="117094" y="21094"/>
                  </a:lnTo>
                  <a:lnTo>
                    <a:pt x="78232" y="45466"/>
                  </a:lnTo>
                  <a:lnTo>
                    <a:pt x="45834" y="77597"/>
                  </a:lnTo>
                  <a:lnTo>
                    <a:pt x="21209" y="116090"/>
                  </a:lnTo>
                  <a:lnTo>
                    <a:pt x="5448" y="159766"/>
                  </a:lnTo>
                  <a:lnTo>
                    <a:pt x="0" y="207276"/>
                  </a:lnTo>
                  <a:lnTo>
                    <a:pt x="0" y="992505"/>
                  </a:lnTo>
                  <a:lnTo>
                    <a:pt x="5448" y="1040015"/>
                  </a:lnTo>
                  <a:lnTo>
                    <a:pt x="21209" y="1083691"/>
                  </a:lnTo>
                  <a:lnTo>
                    <a:pt x="45834" y="1122172"/>
                  </a:lnTo>
                  <a:lnTo>
                    <a:pt x="78232" y="1154188"/>
                  </a:lnTo>
                  <a:lnTo>
                    <a:pt x="117094" y="1178687"/>
                  </a:lnTo>
                  <a:lnTo>
                    <a:pt x="161023" y="1194320"/>
                  </a:lnTo>
                  <a:lnTo>
                    <a:pt x="208915" y="1199781"/>
                  </a:lnTo>
                  <a:lnTo>
                    <a:pt x="1076693" y="1199781"/>
                  </a:lnTo>
                  <a:lnTo>
                    <a:pt x="1124572" y="1194320"/>
                  </a:lnTo>
                  <a:lnTo>
                    <a:pt x="1168641" y="1178687"/>
                  </a:lnTo>
                  <a:lnTo>
                    <a:pt x="1207389" y="1154188"/>
                  </a:lnTo>
                  <a:lnTo>
                    <a:pt x="1239761" y="1122172"/>
                  </a:lnTo>
                  <a:lnTo>
                    <a:pt x="1264399" y="1083691"/>
                  </a:lnTo>
                  <a:lnTo>
                    <a:pt x="1280147" y="1040015"/>
                  </a:lnTo>
                  <a:lnTo>
                    <a:pt x="1285735" y="992505"/>
                  </a:lnTo>
                  <a:lnTo>
                    <a:pt x="1285735" y="207276"/>
                  </a:lnTo>
                  <a:close/>
                </a:path>
                <a:path w="2790825" h="1209675">
                  <a:moveTo>
                    <a:pt x="2790685" y="208927"/>
                  </a:moveTo>
                  <a:lnTo>
                    <a:pt x="2785097" y="161036"/>
                  </a:lnTo>
                  <a:lnTo>
                    <a:pt x="2769349" y="116967"/>
                  </a:lnTo>
                  <a:lnTo>
                    <a:pt x="2744711" y="78244"/>
                  </a:lnTo>
                  <a:lnTo>
                    <a:pt x="2712339" y="45847"/>
                  </a:lnTo>
                  <a:lnTo>
                    <a:pt x="2673604" y="21221"/>
                  </a:lnTo>
                  <a:lnTo>
                    <a:pt x="2629522" y="5461"/>
                  </a:lnTo>
                  <a:lnTo>
                    <a:pt x="2581656" y="0"/>
                  </a:lnTo>
                  <a:lnTo>
                    <a:pt x="1713865" y="0"/>
                  </a:lnTo>
                  <a:lnTo>
                    <a:pt x="1665973" y="5461"/>
                  </a:lnTo>
                  <a:lnTo>
                    <a:pt x="1622044" y="21221"/>
                  </a:lnTo>
                  <a:lnTo>
                    <a:pt x="1583182" y="45847"/>
                  </a:lnTo>
                  <a:lnTo>
                    <a:pt x="1550784" y="78244"/>
                  </a:lnTo>
                  <a:lnTo>
                    <a:pt x="1526159" y="116967"/>
                  </a:lnTo>
                  <a:lnTo>
                    <a:pt x="1510398" y="161036"/>
                  </a:lnTo>
                  <a:lnTo>
                    <a:pt x="1504950" y="208927"/>
                  </a:lnTo>
                  <a:lnTo>
                    <a:pt x="1504950" y="1000379"/>
                  </a:lnTo>
                  <a:lnTo>
                    <a:pt x="1510398" y="1048270"/>
                  </a:lnTo>
                  <a:lnTo>
                    <a:pt x="1526159" y="1092200"/>
                  </a:lnTo>
                  <a:lnTo>
                    <a:pt x="1550784" y="1131062"/>
                  </a:lnTo>
                  <a:lnTo>
                    <a:pt x="1583182" y="1163332"/>
                  </a:lnTo>
                  <a:lnTo>
                    <a:pt x="1622044" y="1188085"/>
                  </a:lnTo>
                  <a:lnTo>
                    <a:pt x="1665973" y="1203706"/>
                  </a:lnTo>
                  <a:lnTo>
                    <a:pt x="1713865" y="1209306"/>
                  </a:lnTo>
                  <a:lnTo>
                    <a:pt x="2581656" y="1209306"/>
                  </a:lnTo>
                  <a:lnTo>
                    <a:pt x="2629522" y="1203706"/>
                  </a:lnTo>
                  <a:lnTo>
                    <a:pt x="2673604" y="1188085"/>
                  </a:lnTo>
                  <a:lnTo>
                    <a:pt x="2712339" y="1163332"/>
                  </a:lnTo>
                  <a:lnTo>
                    <a:pt x="2744711" y="1131062"/>
                  </a:lnTo>
                  <a:lnTo>
                    <a:pt x="2769349" y="1092200"/>
                  </a:lnTo>
                  <a:lnTo>
                    <a:pt x="2785097" y="1048270"/>
                  </a:lnTo>
                  <a:lnTo>
                    <a:pt x="2790685" y="1000379"/>
                  </a:lnTo>
                  <a:lnTo>
                    <a:pt x="2790685" y="20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355210" y="5642864"/>
            <a:ext cx="7747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latin typeface="Arial"/>
                <a:cs typeface="Arial"/>
              </a:rPr>
              <a:t>Foo</a:t>
            </a:r>
            <a:r>
              <a:rPr dirty="0" sz="1050" b="1">
                <a:latin typeface="Arial"/>
                <a:cs typeface="Arial"/>
              </a:rPr>
              <a:t>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</a:t>
            </a:r>
            <a:r>
              <a:rPr dirty="0" sz="1050" spc="5" b="1">
                <a:latin typeface="Arial"/>
                <a:cs typeface="Arial"/>
              </a:rPr>
              <a:t>as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-5" b="1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44921" y="5547359"/>
            <a:ext cx="81343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20" b="1">
                <a:latin typeface="Arial"/>
                <a:cs typeface="Arial"/>
              </a:rPr>
              <a:t>Coffee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cups</a:t>
            </a:r>
            <a:endParaRPr sz="1050">
              <a:latin typeface="Arial"/>
              <a:cs typeface="Arial"/>
            </a:endParaRPr>
          </a:p>
          <a:p>
            <a:pPr algn="ctr" marL="9525">
              <a:lnSpc>
                <a:spcPts val="1230"/>
              </a:lnSpc>
            </a:pPr>
            <a:r>
              <a:rPr dirty="0" sz="1050" spc="15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liquid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95750" y="6048374"/>
            <a:ext cx="2771775" cy="2505075"/>
          </a:xfrm>
          <a:custGeom>
            <a:avLst/>
            <a:gdLst/>
            <a:ahLst/>
            <a:cxnLst/>
            <a:rect l="l" t="t" r="r" b="b"/>
            <a:pathLst>
              <a:path w="2771775" h="2505075">
                <a:moveTo>
                  <a:pt x="1285735" y="1504315"/>
                </a:moveTo>
                <a:lnTo>
                  <a:pt x="1280147" y="1456436"/>
                </a:lnTo>
                <a:lnTo>
                  <a:pt x="1264399" y="1412379"/>
                </a:lnTo>
                <a:lnTo>
                  <a:pt x="1239761" y="1373644"/>
                </a:lnTo>
                <a:lnTo>
                  <a:pt x="1207389" y="1341247"/>
                </a:lnTo>
                <a:lnTo>
                  <a:pt x="1168641" y="1316621"/>
                </a:lnTo>
                <a:lnTo>
                  <a:pt x="1124572" y="1300861"/>
                </a:lnTo>
                <a:lnTo>
                  <a:pt x="1076693" y="1295400"/>
                </a:lnTo>
                <a:lnTo>
                  <a:pt x="208915" y="1295400"/>
                </a:lnTo>
                <a:lnTo>
                  <a:pt x="161023" y="1300861"/>
                </a:lnTo>
                <a:lnTo>
                  <a:pt x="117094" y="1316621"/>
                </a:lnTo>
                <a:lnTo>
                  <a:pt x="78232" y="1341247"/>
                </a:lnTo>
                <a:lnTo>
                  <a:pt x="45834" y="1373644"/>
                </a:lnTo>
                <a:lnTo>
                  <a:pt x="21209" y="1412379"/>
                </a:lnTo>
                <a:lnTo>
                  <a:pt x="5448" y="1456436"/>
                </a:lnTo>
                <a:lnTo>
                  <a:pt x="0" y="1504315"/>
                </a:lnTo>
                <a:lnTo>
                  <a:pt x="0" y="2295791"/>
                </a:lnTo>
                <a:lnTo>
                  <a:pt x="5448" y="2343658"/>
                </a:lnTo>
                <a:lnTo>
                  <a:pt x="21209" y="2387600"/>
                </a:lnTo>
                <a:lnTo>
                  <a:pt x="45834" y="2426462"/>
                </a:lnTo>
                <a:lnTo>
                  <a:pt x="78232" y="2458732"/>
                </a:lnTo>
                <a:lnTo>
                  <a:pt x="117094" y="2483497"/>
                </a:lnTo>
                <a:lnTo>
                  <a:pt x="161023" y="2499106"/>
                </a:lnTo>
                <a:lnTo>
                  <a:pt x="208915" y="2504706"/>
                </a:lnTo>
                <a:lnTo>
                  <a:pt x="1076693" y="2504706"/>
                </a:lnTo>
                <a:lnTo>
                  <a:pt x="1124572" y="2499106"/>
                </a:lnTo>
                <a:lnTo>
                  <a:pt x="1168641" y="2483497"/>
                </a:lnTo>
                <a:lnTo>
                  <a:pt x="1207389" y="2458732"/>
                </a:lnTo>
                <a:lnTo>
                  <a:pt x="1239761" y="2426462"/>
                </a:lnTo>
                <a:lnTo>
                  <a:pt x="1264399" y="2387600"/>
                </a:lnTo>
                <a:lnTo>
                  <a:pt x="1280147" y="2343658"/>
                </a:lnTo>
                <a:lnTo>
                  <a:pt x="1285735" y="2295791"/>
                </a:lnTo>
                <a:lnTo>
                  <a:pt x="1285735" y="1504315"/>
                </a:lnTo>
                <a:close/>
              </a:path>
              <a:path w="2771775" h="2505075">
                <a:moveTo>
                  <a:pt x="1285735" y="208927"/>
                </a:moveTo>
                <a:lnTo>
                  <a:pt x="1280147" y="161036"/>
                </a:lnTo>
                <a:lnTo>
                  <a:pt x="1264399" y="116967"/>
                </a:lnTo>
                <a:lnTo>
                  <a:pt x="1239761" y="78244"/>
                </a:lnTo>
                <a:lnTo>
                  <a:pt x="1207389" y="45847"/>
                </a:lnTo>
                <a:lnTo>
                  <a:pt x="1168641" y="21221"/>
                </a:lnTo>
                <a:lnTo>
                  <a:pt x="1124572" y="5461"/>
                </a:lnTo>
                <a:lnTo>
                  <a:pt x="1076693" y="0"/>
                </a:lnTo>
                <a:lnTo>
                  <a:pt x="208915" y="0"/>
                </a:lnTo>
                <a:lnTo>
                  <a:pt x="161023" y="5461"/>
                </a:lnTo>
                <a:lnTo>
                  <a:pt x="117094" y="21221"/>
                </a:lnTo>
                <a:lnTo>
                  <a:pt x="78232" y="45847"/>
                </a:lnTo>
                <a:lnTo>
                  <a:pt x="45834" y="78244"/>
                </a:lnTo>
                <a:lnTo>
                  <a:pt x="21209" y="116967"/>
                </a:lnTo>
                <a:lnTo>
                  <a:pt x="5448" y="161036"/>
                </a:lnTo>
                <a:lnTo>
                  <a:pt x="0" y="208927"/>
                </a:lnTo>
                <a:lnTo>
                  <a:pt x="0" y="1000379"/>
                </a:lnTo>
                <a:lnTo>
                  <a:pt x="5448" y="1048270"/>
                </a:lnTo>
                <a:lnTo>
                  <a:pt x="21209" y="1092200"/>
                </a:lnTo>
                <a:lnTo>
                  <a:pt x="45834" y="1131062"/>
                </a:lnTo>
                <a:lnTo>
                  <a:pt x="78232" y="1163332"/>
                </a:lnTo>
                <a:lnTo>
                  <a:pt x="117094" y="1188085"/>
                </a:lnTo>
                <a:lnTo>
                  <a:pt x="161023" y="1203706"/>
                </a:lnTo>
                <a:lnTo>
                  <a:pt x="208915" y="1209306"/>
                </a:lnTo>
                <a:lnTo>
                  <a:pt x="1076693" y="1209306"/>
                </a:lnTo>
                <a:lnTo>
                  <a:pt x="1124572" y="1203706"/>
                </a:lnTo>
                <a:lnTo>
                  <a:pt x="1168641" y="1188085"/>
                </a:lnTo>
                <a:lnTo>
                  <a:pt x="1207389" y="1163332"/>
                </a:lnTo>
                <a:lnTo>
                  <a:pt x="1239761" y="1131062"/>
                </a:lnTo>
                <a:lnTo>
                  <a:pt x="1264399" y="1092200"/>
                </a:lnTo>
                <a:lnTo>
                  <a:pt x="1280147" y="1048270"/>
                </a:lnTo>
                <a:lnTo>
                  <a:pt x="1285735" y="1000379"/>
                </a:lnTo>
                <a:lnTo>
                  <a:pt x="1285735" y="208927"/>
                </a:lnTo>
                <a:close/>
              </a:path>
              <a:path w="2771775" h="2505075">
                <a:moveTo>
                  <a:pt x="2771635" y="1504315"/>
                </a:moveTo>
                <a:lnTo>
                  <a:pt x="2766047" y="1456436"/>
                </a:lnTo>
                <a:lnTo>
                  <a:pt x="2750299" y="1412379"/>
                </a:lnTo>
                <a:lnTo>
                  <a:pt x="2725661" y="1373644"/>
                </a:lnTo>
                <a:lnTo>
                  <a:pt x="2693289" y="1341247"/>
                </a:lnTo>
                <a:lnTo>
                  <a:pt x="2654554" y="1316621"/>
                </a:lnTo>
                <a:lnTo>
                  <a:pt x="2610472" y="1300861"/>
                </a:lnTo>
                <a:lnTo>
                  <a:pt x="2562606" y="1295400"/>
                </a:lnTo>
                <a:lnTo>
                  <a:pt x="1694815" y="1295400"/>
                </a:lnTo>
                <a:lnTo>
                  <a:pt x="1646923" y="1300861"/>
                </a:lnTo>
                <a:lnTo>
                  <a:pt x="1602994" y="1316621"/>
                </a:lnTo>
                <a:lnTo>
                  <a:pt x="1564132" y="1341247"/>
                </a:lnTo>
                <a:lnTo>
                  <a:pt x="1531734" y="1373644"/>
                </a:lnTo>
                <a:lnTo>
                  <a:pt x="1507109" y="1412379"/>
                </a:lnTo>
                <a:lnTo>
                  <a:pt x="1491348" y="1456436"/>
                </a:lnTo>
                <a:lnTo>
                  <a:pt x="1485900" y="1504315"/>
                </a:lnTo>
                <a:lnTo>
                  <a:pt x="1485900" y="2295791"/>
                </a:lnTo>
                <a:lnTo>
                  <a:pt x="1491348" y="2343658"/>
                </a:lnTo>
                <a:lnTo>
                  <a:pt x="1507109" y="2387600"/>
                </a:lnTo>
                <a:lnTo>
                  <a:pt x="1531734" y="2426462"/>
                </a:lnTo>
                <a:lnTo>
                  <a:pt x="1564132" y="2458732"/>
                </a:lnTo>
                <a:lnTo>
                  <a:pt x="1602994" y="2483497"/>
                </a:lnTo>
                <a:lnTo>
                  <a:pt x="1646923" y="2499106"/>
                </a:lnTo>
                <a:lnTo>
                  <a:pt x="1694815" y="2504706"/>
                </a:lnTo>
                <a:lnTo>
                  <a:pt x="2562606" y="2504706"/>
                </a:lnTo>
                <a:lnTo>
                  <a:pt x="2610472" y="2499106"/>
                </a:lnTo>
                <a:lnTo>
                  <a:pt x="2654554" y="2483497"/>
                </a:lnTo>
                <a:lnTo>
                  <a:pt x="2693289" y="2458732"/>
                </a:lnTo>
                <a:lnTo>
                  <a:pt x="2725661" y="2426462"/>
                </a:lnTo>
                <a:lnTo>
                  <a:pt x="2750299" y="2387600"/>
                </a:lnTo>
                <a:lnTo>
                  <a:pt x="2766047" y="2343658"/>
                </a:lnTo>
                <a:lnTo>
                  <a:pt x="2771635" y="2295791"/>
                </a:lnTo>
                <a:lnTo>
                  <a:pt x="2771635" y="1504315"/>
                </a:lnTo>
                <a:close/>
              </a:path>
              <a:path w="2771775" h="2505075">
                <a:moveTo>
                  <a:pt x="2771635" y="208927"/>
                </a:moveTo>
                <a:lnTo>
                  <a:pt x="2766047" y="161036"/>
                </a:lnTo>
                <a:lnTo>
                  <a:pt x="2750299" y="116967"/>
                </a:lnTo>
                <a:lnTo>
                  <a:pt x="2725661" y="78244"/>
                </a:lnTo>
                <a:lnTo>
                  <a:pt x="2693289" y="45847"/>
                </a:lnTo>
                <a:lnTo>
                  <a:pt x="2654554" y="21221"/>
                </a:lnTo>
                <a:lnTo>
                  <a:pt x="2610472" y="5461"/>
                </a:lnTo>
                <a:lnTo>
                  <a:pt x="2562606" y="0"/>
                </a:lnTo>
                <a:lnTo>
                  <a:pt x="1694815" y="0"/>
                </a:lnTo>
                <a:lnTo>
                  <a:pt x="1646923" y="5461"/>
                </a:lnTo>
                <a:lnTo>
                  <a:pt x="1602994" y="21221"/>
                </a:lnTo>
                <a:lnTo>
                  <a:pt x="1564132" y="45847"/>
                </a:lnTo>
                <a:lnTo>
                  <a:pt x="1531734" y="78244"/>
                </a:lnTo>
                <a:lnTo>
                  <a:pt x="1507109" y="116967"/>
                </a:lnTo>
                <a:lnTo>
                  <a:pt x="1491348" y="161036"/>
                </a:lnTo>
                <a:lnTo>
                  <a:pt x="1485900" y="208927"/>
                </a:lnTo>
                <a:lnTo>
                  <a:pt x="1485900" y="1000379"/>
                </a:lnTo>
                <a:lnTo>
                  <a:pt x="1491348" y="1048270"/>
                </a:lnTo>
                <a:lnTo>
                  <a:pt x="1507109" y="1092200"/>
                </a:lnTo>
                <a:lnTo>
                  <a:pt x="1531734" y="1131062"/>
                </a:lnTo>
                <a:lnTo>
                  <a:pt x="1564132" y="1163332"/>
                </a:lnTo>
                <a:lnTo>
                  <a:pt x="1602994" y="1188085"/>
                </a:lnTo>
                <a:lnTo>
                  <a:pt x="1646923" y="1203706"/>
                </a:lnTo>
                <a:lnTo>
                  <a:pt x="1694815" y="1209306"/>
                </a:lnTo>
                <a:lnTo>
                  <a:pt x="2562606" y="1209306"/>
                </a:lnTo>
                <a:lnTo>
                  <a:pt x="2610472" y="1203706"/>
                </a:lnTo>
                <a:lnTo>
                  <a:pt x="2654554" y="1188085"/>
                </a:lnTo>
                <a:lnTo>
                  <a:pt x="2693289" y="1163332"/>
                </a:lnTo>
                <a:lnTo>
                  <a:pt x="2725661" y="1131062"/>
                </a:lnTo>
                <a:lnTo>
                  <a:pt x="2750299" y="1092200"/>
                </a:lnTo>
                <a:lnTo>
                  <a:pt x="2766047" y="1048270"/>
                </a:lnTo>
                <a:lnTo>
                  <a:pt x="2771635" y="1000379"/>
                </a:lnTo>
                <a:lnTo>
                  <a:pt x="2771635" y="20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23740" y="6939915"/>
            <a:ext cx="4330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Vapes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22239" y="6738619"/>
            <a:ext cx="1000760" cy="4908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32384">
              <a:lnSpc>
                <a:spcPts val="1200"/>
              </a:lnSpc>
              <a:spcBef>
                <a:spcPts val="190"/>
              </a:spcBef>
            </a:pPr>
            <a:r>
              <a:rPr dirty="0" sz="1050" b="1">
                <a:latin typeface="Arial"/>
                <a:cs typeface="Arial"/>
              </a:rPr>
              <a:t>Plastic </a:t>
            </a:r>
            <a:r>
              <a:rPr dirty="0" sz="1050" spc="-5" b="1">
                <a:latin typeface="Arial"/>
                <a:cs typeface="Arial"/>
              </a:rPr>
              <a:t>film, 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5" b="1">
                <a:latin typeface="Arial"/>
                <a:cs typeface="Arial"/>
              </a:rPr>
              <a:t>l</a:t>
            </a:r>
            <a:r>
              <a:rPr dirty="0" sz="1050" spc="30" b="1">
                <a:latin typeface="Arial"/>
                <a:cs typeface="Arial"/>
              </a:rPr>
              <a:t>ud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g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</a:t>
            </a:r>
            <a:r>
              <a:rPr dirty="0" sz="1050" spc="40" b="1">
                <a:latin typeface="Arial"/>
                <a:cs typeface="Arial"/>
              </a:rPr>
              <a:t>r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10" b="1">
                <a:latin typeface="Arial"/>
                <a:cs typeface="Arial"/>
              </a:rPr>
              <a:t>s</a:t>
            </a:r>
            <a:r>
              <a:rPr dirty="0" sz="1050" b="1">
                <a:latin typeface="Arial"/>
                <a:cs typeface="Arial"/>
              </a:rPr>
              <a:t>p  </a:t>
            </a:r>
            <a:r>
              <a:rPr dirty="0" sz="1050" spc="25" b="1">
                <a:latin typeface="Arial"/>
                <a:cs typeface="Arial"/>
              </a:rPr>
              <a:t>packets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98696" y="8121650"/>
            <a:ext cx="85153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15" b="1">
                <a:latin typeface="Arial"/>
                <a:cs typeface="Arial"/>
              </a:rPr>
              <a:t>Paper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spc="-15" b="1">
                <a:latin typeface="Arial"/>
                <a:cs typeface="Arial"/>
              </a:rPr>
              <a:t>towels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ts val="1230"/>
              </a:lnSpc>
            </a:pPr>
            <a:r>
              <a:rPr dirty="0" sz="1050" spc="10" b="1">
                <a:latin typeface="Arial"/>
                <a:cs typeface="Arial"/>
              </a:rPr>
              <a:t>and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tissues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03496" y="4591050"/>
            <a:ext cx="2678430" cy="3590925"/>
            <a:chOff x="4103496" y="4591050"/>
            <a:chExt cx="2678430" cy="3590925"/>
          </a:xfrm>
        </p:grpSpPr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3496" y="4700676"/>
              <a:ext cx="1261198" cy="11311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5000" y="4591050"/>
              <a:ext cx="1066800" cy="10668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0525" y="6067425"/>
              <a:ext cx="1028700" cy="8572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3125" y="6115050"/>
              <a:ext cx="542925" cy="6286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0550" y="7296150"/>
              <a:ext cx="666750" cy="88582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727065" y="7999412"/>
            <a:ext cx="1000760" cy="4908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 indent="-16510">
              <a:lnSpc>
                <a:spcPct val="95300"/>
              </a:lnSpc>
              <a:spcBef>
                <a:spcPts val="160"/>
              </a:spcBef>
            </a:pPr>
            <a:r>
              <a:rPr dirty="0" sz="1050" spc="5" b="1">
                <a:latin typeface="Arial"/>
                <a:cs typeface="Arial"/>
              </a:rPr>
              <a:t>Polystyrene 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c</a:t>
            </a:r>
            <a:r>
              <a:rPr dirty="0" sz="1050" spc="30" b="1">
                <a:latin typeface="Arial"/>
                <a:cs typeface="Arial"/>
              </a:rPr>
              <a:t>on</a:t>
            </a:r>
            <a:r>
              <a:rPr dirty="0" sz="1050" spc="20" b="1">
                <a:latin typeface="Arial"/>
                <a:cs typeface="Arial"/>
              </a:rPr>
              <a:t>t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5" b="1">
                <a:latin typeface="Arial"/>
                <a:cs typeface="Arial"/>
              </a:rPr>
              <a:t>i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spc="5" b="1">
                <a:latin typeface="Arial"/>
                <a:cs typeface="Arial"/>
              </a:rPr>
              <a:t>e</a:t>
            </a:r>
            <a:r>
              <a:rPr dirty="0" sz="1050" spc="35" b="1">
                <a:latin typeface="Arial"/>
                <a:cs typeface="Arial"/>
              </a:rPr>
              <a:t>r</a:t>
            </a:r>
            <a:r>
              <a:rPr dirty="0" sz="1050" spc="-5" b="1">
                <a:latin typeface="Arial"/>
                <a:cs typeface="Arial"/>
              </a:rPr>
              <a:t>s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</a:t>
            </a:r>
            <a:r>
              <a:rPr dirty="0" sz="1050" spc="30" b="1">
                <a:latin typeface="Arial"/>
                <a:cs typeface="Arial"/>
              </a:rPr>
              <a:t>n</a:t>
            </a:r>
            <a:r>
              <a:rPr dirty="0" sz="1050" b="1">
                <a:latin typeface="Arial"/>
                <a:cs typeface="Arial"/>
              </a:rPr>
              <a:t>d  </a:t>
            </a:r>
            <a:r>
              <a:rPr dirty="0" sz="1050" spc="15" b="1">
                <a:latin typeface="Arial"/>
                <a:cs typeface="Arial"/>
              </a:rPr>
              <a:t>packaging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48350" y="7324725"/>
            <a:ext cx="742950" cy="781050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2224785" y="9561026"/>
            <a:ext cx="11976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2024-10-07T16:06:45Z</dcterms:created>
  <dcterms:modified xsi:type="dcterms:W3CDTF">2024-10-07T16:06:45Z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LastSaved">
    <vt:filetime>2024-10-07T00:00:00Z</vt:filetime>
  </property>
</Properties>
</file>